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8" r:id="rId11"/>
    <p:sldId id="265" r:id="rId12"/>
    <p:sldId id="266" r:id="rId13"/>
    <p:sldId id="267" r:id="rId14"/>
    <p:sldId id="271" r:id="rId15"/>
    <p:sldId id="274" r:id="rId16"/>
    <p:sldId id="273" r:id="rId17"/>
    <p:sldId id="272" r:id="rId18"/>
    <p:sldId id="275" r:id="rId19"/>
    <p:sldId id="276" r:id="rId20"/>
    <p:sldId id="277" r:id="rId21"/>
    <p:sldId id="278" r:id="rId22"/>
    <p:sldId id="279" r:id="rId23"/>
    <p:sldId id="280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4"/>
  </p:normalViewPr>
  <p:slideViewPr>
    <p:cSldViewPr snapToGrid="0" snapToObjects="1">
      <p:cViewPr varScale="1">
        <p:scale>
          <a:sx n="108" d="100"/>
          <a:sy n="108" d="100"/>
        </p:scale>
        <p:origin x="7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5540F9-0F8B-5349-9AE8-A69FD80098DC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2FFFBF2-B20F-0243-AACD-F4A1831F6761}">
      <dgm:prSet phldrT="[文本]"/>
      <dgm:spPr/>
      <dgm:t>
        <a:bodyPr/>
        <a:lstStyle/>
        <a:p>
          <a:r>
            <a:rPr lang="en-US" altLang="zh-CN" dirty="0" smtClean="0"/>
            <a:t>Duck</a:t>
          </a:r>
          <a:endParaRPr lang="zh-CN" altLang="en-US" dirty="0"/>
        </a:p>
      </dgm:t>
    </dgm:pt>
    <dgm:pt modelId="{699F9776-3ACE-F645-982A-EB548910EED8}" type="parTrans" cxnId="{780C014E-C6A9-AC45-B080-59167AAE6191}">
      <dgm:prSet/>
      <dgm:spPr/>
      <dgm:t>
        <a:bodyPr/>
        <a:lstStyle/>
        <a:p>
          <a:endParaRPr lang="zh-CN" altLang="en-US"/>
        </a:p>
      </dgm:t>
    </dgm:pt>
    <dgm:pt modelId="{7B67CB8D-CDDD-C242-A4F8-29BD5B102F3C}" type="sibTrans" cxnId="{780C014E-C6A9-AC45-B080-59167AAE6191}">
      <dgm:prSet/>
      <dgm:spPr/>
      <dgm:t>
        <a:bodyPr/>
        <a:lstStyle/>
        <a:p>
          <a:endParaRPr lang="zh-CN" altLang="en-US"/>
        </a:p>
      </dgm:t>
    </dgm:pt>
    <dgm:pt modelId="{F4A293C3-0CED-A348-8848-6F328CA57954}">
      <dgm:prSet phldrT="[文本]"/>
      <dgm:spPr/>
      <dgm:t>
        <a:bodyPr/>
        <a:lstStyle/>
        <a:p>
          <a:r>
            <a:rPr lang="en-US" altLang="zh-CN" dirty="0" err="1" smtClean="0"/>
            <a:t>MallardDuck</a:t>
          </a:r>
          <a:endParaRPr lang="zh-CN" altLang="en-US" dirty="0"/>
        </a:p>
      </dgm:t>
    </dgm:pt>
    <dgm:pt modelId="{9D73C3D6-5B00-1043-B5A5-8E5A56F668EB}" type="parTrans" cxnId="{0754AE3B-A98A-AD4E-BA4D-F14413A945FA}">
      <dgm:prSet/>
      <dgm:spPr/>
      <dgm:t>
        <a:bodyPr/>
        <a:lstStyle/>
        <a:p>
          <a:endParaRPr lang="zh-CN" altLang="en-US"/>
        </a:p>
      </dgm:t>
    </dgm:pt>
    <dgm:pt modelId="{5D33C218-9DE2-CF45-AFF1-52583BDDFEB5}" type="sibTrans" cxnId="{0754AE3B-A98A-AD4E-BA4D-F14413A945FA}">
      <dgm:prSet/>
      <dgm:spPr/>
      <dgm:t>
        <a:bodyPr/>
        <a:lstStyle/>
        <a:p>
          <a:endParaRPr lang="zh-CN" altLang="en-US"/>
        </a:p>
      </dgm:t>
    </dgm:pt>
    <dgm:pt modelId="{AD1D9061-DA1F-744A-86FD-261ED0C3F6C7}">
      <dgm:prSet phldrT="[文本]"/>
      <dgm:spPr/>
      <dgm:t>
        <a:bodyPr/>
        <a:lstStyle/>
        <a:p>
          <a:r>
            <a:rPr lang="en-US" altLang="zh-CN" dirty="0" err="1" smtClean="0"/>
            <a:t>RedHeadDuck</a:t>
          </a:r>
          <a:endParaRPr lang="zh-CN" altLang="en-US" dirty="0"/>
        </a:p>
      </dgm:t>
    </dgm:pt>
    <dgm:pt modelId="{D1FEB551-B2B7-784A-A6C7-BECFED343C89}" type="parTrans" cxnId="{5DDC882A-B8A1-9C4D-979B-E804B619F3E4}">
      <dgm:prSet/>
      <dgm:spPr/>
      <dgm:t>
        <a:bodyPr/>
        <a:lstStyle/>
        <a:p>
          <a:endParaRPr lang="zh-CN" altLang="en-US"/>
        </a:p>
      </dgm:t>
    </dgm:pt>
    <dgm:pt modelId="{50DDD336-0F31-F244-8FA8-416450631503}" type="sibTrans" cxnId="{5DDC882A-B8A1-9C4D-979B-E804B619F3E4}">
      <dgm:prSet/>
      <dgm:spPr/>
      <dgm:t>
        <a:bodyPr/>
        <a:lstStyle/>
        <a:p>
          <a:endParaRPr lang="zh-CN" altLang="en-US"/>
        </a:p>
      </dgm:t>
    </dgm:pt>
    <dgm:pt modelId="{F4DA1765-AE9D-1E42-A63B-1FB990AFF06C}">
      <dgm:prSet phldrT="[文本]"/>
      <dgm:spPr/>
      <dgm:t>
        <a:bodyPr/>
        <a:lstStyle/>
        <a:p>
          <a:r>
            <a:rPr lang="en-US" altLang="zh-CN" dirty="0" err="1" smtClean="0"/>
            <a:t>RubberDuck</a:t>
          </a:r>
          <a:endParaRPr lang="zh-CN" altLang="en-US" dirty="0"/>
        </a:p>
      </dgm:t>
    </dgm:pt>
    <dgm:pt modelId="{4CF5A529-ADDD-2A4B-B6E5-2EC86DF2712C}" type="parTrans" cxnId="{3541E28D-82EC-D741-8A63-99E2215D897A}">
      <dgm:prSet/>
      <dgm:spPr/>
      <dgm:t>
        <a:bodyPr/>
        <a:lstStyle/>
        <a:p>
          <a:endParaRPr lang="zh-CN" altLang="en-US"/>
        </a:p>
      </dgm:t>
    </dgm:pt>
    <dgm:pt modelId="{20268842-3327-2A4B-8748-33721A6CB30D}" type="sibTrans" cxnId="{3541E28D-82EC-D741-8A63-99E2215D897A}">
      <dgm:prSet/>
      <dgm:spPr/>
      <dgm:t>
        <a:bodyPr/>
        <a:lstStyle/>
        <a:p>
          <a:endParaRPr lang="zh-CN" altLang="en-US"/>
        </a:p>
      </dgm:t>
    </dgm:pt>
    <dgm:pt modelId="{285850B4-A8AA-A846-AACC-C34E11E2D06A}">
      <dgm:prSet/>
      <dgm:spPr/>
      <dgm:t>
        <a:bodyPr/>
        <a:lstStyle/>
        <a:p>
          <a:r>
            <a:rPr lang="en-US" altLang="zh-CN" dirty="0" err="1" smtClean="0"/>
            <a:t>DecoyDuck</a:t>
          </a:r>
          <a:endParaRPr lang="zh-CN" altLang="en-US" dirty="0"/>
        </a:p>
      </dgm:t>
    </dgm:pt>
    <dgm:pt modelId="{EECC3F42-1E93-BA45-BB3B-5BB8BCDAA012}" type="parTrans" cxnId="{C7B9D550-7C7A-624E-AAF6-AFC787D883A0}">
      <dgm:prSet/>
      <dgm:spPr/>
      <dgm:t>
        <a:bodyPr/>
        <a:lstStyle/>
        <a:p>
          <a:endParaRPr lang="zh-CN" altLang="en-US"/>
        </a:p>
      </dgm:t>
    </dgm:pt>
    <dgm:pt modelId="{FF0559FA-99C4-504E-A855-95F3E107A641}" type="sibTrans" cxnId="{C7B9D550-7C7A-624E-AAF6-AFC787D883A0}">
      <dgm:prSet/>
      <dgm:spPr/>
      <dgm:t>
        <a:bodyPr/>
        <a:lstStyle/>
        <a:p>
          <a:endParaRPr lang="zh-CN" altLang="en-US"/>
        </a:p>
      </dgm:t>
    </dgm:pt>
    <dgm:pt modelId="{447E2217-8229-F64C-9BB0-32589E1FE198}" type="pres">
      <dgm:prSet presAssocID="{985540F9-0F8B-5349-9AE8-A69FD80098D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8F123144-688B-DF42-84DE-6A1CABF0EB66}" type="pres">
      <dgm:prSet presAssocID="{42FFFBF2-B20F-0243-AACD-F4A1831F6761}" presName="hierRoot1" presStyleCnt="0">
        <dgm:presLayoutVars>
          <dgm:hierBranch val="init"/>
        </dgm:presLayoutVars>
      </dgm:prSet>
      <dgm:spPr/>
    </dgm:pt>
    <dgm:pt modelId="{EFF3F82D-5EB2-124F-A9C8-D7C7A92EE613}" type="pres">
      <dgm:prSet presAssocID="{42FFFBF2-B20F-0243-AACD-F4A1831F6761}" presName="rootComposite1" presStyleCnt="0"/>
      <dgm:spPr/>
    </dgm:pt>
    <dgm:pt modelId="{766B1EB6-942C-BC4A-9943-19EACF977A2A}" type="pres">
      <dgm:prSet presAssocID="{42FFFBF2-B20F-0243-AACD-F4A1831F676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9E4FFC6-6F06-C540-AC3B-B53982602C1A}" type="pres">
      <dgm:prSet presAssocID="{42FFFBF2-B20F-0243-AACD-F4A1831F676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0104F90-A852-5D48-8FF4-3EBBAD5F9390}" type="pres">
      <dgm:prSet presAssocID="{42FFFBF2-B20F-0243-AACD-F4A1831F6761}" presName="hierChild2" presStyleCnt="0"/>
      <dgm:spPr/>
    </dgm:pt>
    <dgm:pt modelId="{859F87E2-36BD-264F-9036-DE039DA47E3E}" type="pres">
      <dgm:prSet presAssocID="{9D73C3D6-5B00-1043-B5A5-8E5A56F668EB}" presName="Name37" presStyleLbl="parChTrans1D2" presStyleIdx="0" presStyleCnt="4"/>
      <dgm:spPr/>
      <dgm:t>
        <a:bodyPr/>
        <a:lstStyle/>
        <a:p>
          <a:endParaRPr lang="zh-CN" altLang="en-US"/>
        </a:p>
      </dgm:t>
    </dgm:pt>
    <dgm:pt modelId="{6DC085A3-DEBA-B14D-A77A-B5AA3AA83A54}" type="pres">
      <dgm:prSet presAssocID="{F4A293C3-0CED-A348-8848-6F328CA57954}" presName="hierRoot2" presStyleCnt="0">
        <dgm:presLayoutVars>
          <dgm:hierBranch val="init"/>
        </dgm:presLayoutVars>
      </dgm:prSet>
      <dgm:spPr/>
    </dgm:pt>
    <dgm:pt modelId="{5D7FA470-E9F5-C14F-A0F1-DE407F8D3125}" type="pres">
      <dgm:prSet presAssocID="{F4A293C3-0CED-A348-8848-6F328CA57954}" presName="rootComposite" presStyleCnt="0"/>
      <dgm:spPr/>
    </dgm:pt>
    <dgm:pt modelId="{5B1BAF4F-5AD5-6A4D-92D0-B60FDE16B5C6}" type="pres">
      <dgm:prSet presAssocID="{F4A293C3-0CED-A348-8848-6F328CA57954}" presName="rootText" presStyleLbl="node2" presStyleIdx="0" presStyleCnt="4" custScaleY="22036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96CB77-68FF-7B44-A581-09E892D344C7}" type="pres">
      <dgm:prSet presAssocID="{F4A293C3-0CED-A348-8848-6F328CA57954}" presName="rootConnector" presStyleLbl="node2" presStyleIdx="0" presStyleCnt="4"/>
      <dgm:spPr/>
      <dgm:t>
        <a:bodyPr/>
        <a:lstStyle/>
        <a:p>
          <a:endParaRPr lang="zh-CN" altLang="en-US"/>
        </a:p>
      </dgm:t>
    </dgm:pt>
    <dgm:pt modelId="{FA8DED73-3FFF-0F43-966F-2AAEF6D6CD34}" type="pres">
      <dgm:prSet presAssocID="{F4A293C3-0CED-A348-8848-6F328CA57954}" presName="hierChild4" presStyleCnt="0"/>
      <dgm:spPr/>
    </dgm:pt>
    <dgm:pt modelId="{C7EC87DD-EC3E-2B4B-8050-2D8E4290D6E8}" type="pres">
      <dgm:prSet presAssocID="{F4A293C3-0CED-A348-8848-6F328CA57954}" presName="hierChild5" presStyleCnt="0"/>
      <dgm:spPr/>
    </dgm:pt>
    <dgm:pt modelId="{8D3E4717-FA4D-6142-8CC9-203BFC40DF3D}" type="pres">
      <dgm:prSet presAssocID="{D1FEB551-B2B7-784A-A6C7-BECFED343C89}" presName="Name37" presStyleLbl="parChTrans1D2" presStyleIdx="1" presStyleCnt="4"/>
      <dgm:spPr/>
      <dgm:t>
        <a:bodyPr/>
        <a:lstStyle/>
        <a:p>
          <a:endParaRPr lang="zh-CN" altLang="en-US"/>
        </a:p>
      </dgm:t>
    </dgm:pt>
    <dgm:pt modelId="{4BFF2287-266B-9144-A450-46EA7B4BBFEE}" type="pres">
      <dgm:prSet presAssocID="{AD1D9061-DA1F-744A-86FD-261ED0C3F6C7}" presName="hierRoot2" presStyleCnt="0">
        <dgm:presLayoutVars>
          <dgm:hierBranch val="init"/>
        </dgm:presLayoutVars>
      </dgm:prSet>
      <dgm:spPr/>
    </dgm:pt>
    <dgm:pt modelId="{F70DDBC5-1D8C-104E-ADAD-ED04692898A1}" type="pres">
      <dgm:prSet presAssocID="{AD1D9061-DA1F-744A-86FD-261ED0C3F6C7}" presName="rootComposite" presStyleCnt="0"/>
      <dgm:spPr/>
    </dgm:pt>
    <dgm:pt modelId="{D3695A13-B1E5-1A4F-90C3-F65707A52F37}" type="pres">
      <dgm:prSet presAssocID="{AD1D9061-DA1F-744A-86FD-261ED0C3F6C7}" presName="rootText" presStyleLbl="node2" presStyleIdx="1" presStyleCnt="4" custScaleY="2205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9D6BDE9-5426-7D48-B873-8E9AC36E9F4F}" type="pres">
      <dgm:prSet presAssocID="{AD1D9061-DA1F-744A-86FD-261ED0C3F6C7}" presName="rootConnector" presStyleLbl="node2" presStyleIdx="1" presStyleCnt="4"/>
      <dgm:spPr/>
      <dgm:t>
        <a:bodyPr/>
        <a:lstStyle/>
        <a:p>
          <a:endParaRPr lang="zh-CN" altLang="en-US"/>
        </a:p>
      </dgm:t>
    </dgm:pt>
    <dgm:pt modelId="{52CEC5C5-0A74-5A44-AB0A-0044C9AD1042}" type="pres">
      <dgm:prSet presAssocID="{AD1D9061-DA1F-744A-86FD-261ED0C3F6C7}" presName="hierChild4" presStyleCnt="0"/>
      <dgm:spPr/>
    </dgm:pt>
    <dgm:pt modelId="{3474626E-5112-FA4B-AC6A-DEAB515AD1C6}" type="pres">
      <dgm:prSet presAssocID="{AD1D9061-DA1F-744A-86FD-261ED0C3F6C7}" presName="hierChild5" presStyleCnt="0"/>
      <dgm:spPr/>
    </dgm:pt>
    <dgm:pt modelId="{CD040FD7-4C7A-1C4B-BC82-7D5B4C4F7A56}" type="pres">
      <dgm:prSet presAssocID="{4CF5A529-ADDD-2A4B-B6E5-2EC86DF2712C}" presName="Name37" presStyleLbl="parChTrans1D2" presStyleIdx="2" presStyleCnt="4"/>
      <dgm:spPr/>
      <dgm:t>
        <a:bodyPr/>
        <a:lstStyle/>
        <a:p>
          <a:endParaRPr lang="zh-CN" altLang="en-US"/>
        </a:p>
      </dgm:t>
    </dgm:pt>
    <dgm:pt modelId="{B4D499E8-0DA2-5E40-9F98-8A6E776A304B}" type="pres">
      <dgm:prSet presAssocID="{F4DA1765-AE9D-1E42-A63B-1FB990AFF06C}" presName="hierRoot2" presStyleCnt="0">
        <dgm:presLayoutVars>
          <dgm:hierBranch val="init"/>
        </dgm:presLayoutVars>
      </dgm:prSet>
      <dgm:spPr/>
    </dgm:pt>
    <dgm:pt modelId="{E78EF60E-EC4E-AD4D-BE0A-41CA5E0DFCB7}" type="pres">
      <dgm:prSet presAssocID="{F4DA1765-AE9D-1E42-A63B-1FB990AFF06C}" presName="rootComposite" presStyleCnt="0"/>
      <dgm:spPr/>
    </dgm:pt>
    <dgm:pt modelId="{A7709899-376C-4B4B-8655-C20DC8A8FBD1}" type="pres">
      <dgm:prSet presAssocID="{F4DA1765-AE9D-1E42-A63B-1FB990AFF06C}" presName="rootText" presStyleLbl="node2" presStyleIdx="2" presStyleCnt="4" custScaleY="2205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1223CD1-58F5-674F-A36F-7658BA14D172}" type="pres">
      <dgm:prSet presAssocID="{F4DA1765-AE9D-1E42-A63B-1FB990AFF06C}" presName="rootConnector" presStyleLbl="node2" presStyleIdx="2" presStyleCnt="4"/>
      <dgm:spPr/>
      <dgm:t>
        <a:bodyPr/>
        <a:lstStyle/>
        <a:p>
          <a:endParaRPr lang="zh-CN" altLang="en-US"/>
        </a:p>
      </dgm:t>
    </dgm:pt>
    <dgm:pt modelId="{0A10351B-6279-D04A-9F94-FED255D33CE7}" type="pres">
      <dgm:prSet presAssocID="{F4DA1765-AE9D-1E42-A63B-1FB990AFF06C}" presName="hierChild4" presStyleCnt="0"/>
      <dgm:spPr/>
    </dgm:pt>
    <dgm:pt modelId="{BEEF1AD7-005F-BC41-AEB6-9D421A0BA3E4}" type="pres">
      <dgm:prSet presAssocID="{F4DA1765-AE9D-1E42-A63B-1FB990AFF06C}" presName="hierChild5" presStyleCnt="0"/>
      <dgm:spPr/>
    </dgm:pt>
    <dgm:pt modelId="{2D3D57FA-2784-5F41-ADD7-3A5FC71C9D43}" type="pres">
      <dgm:prSet presAssocID="{EECC3F42-1E93-BA45-BB3B-5BB8BCDAA012}" presName="Name37" presStyleLbl="parChTrans1D2" presStyleIdx="3" presStyleCnt="4"/>
      <dgm:spPr/>
      <dgm:t>
        <a:bodyPr/>
        <a:lstStyle/>
        <a:p>
          <a:endParaRPr lang="zh-CN" altLang="en-US"/>
        </a:p>
      </dgm:t>
    </dgm:pt>
    <dgm:pt modelId="{A29E99FF-2CB1-484E-97D1-9669F7ACE6B2}" type="pres">
      <dgm:prSet presAssocID="{285850B4-A8AA-A846-AACC-C34E11E2D06A}" presName="hierRoot2" presStyleCnt="0">
        <dgm:presLayoutVars>
          <dgm:hierBranch val="init"/>
        </dgm:presLayoutVars>
      </dgm:prSet>
      <dgm:spPr/>
    </dgm:pt>
    <dgm:pt modelId="{A9127865-1DAB-6C4B-BDD2-2F79B46B6235}" type="pres">
      <dgm:prSet presAssocID="{285850B4-A8AA-A846-AACC-C34E11E2D06A}" presName="rootComposite" presStyleCnt="0"/>
      <dgm:spPr/>
    </dgm:pt>
    <dgm:pt modelId="{A1B848B4-94C2-C444-927B-24C4B04AE1EF}" type="pres">
      <dgm:prSet presAssocID="{285850B4-A8AA-A846-AACC-C34E11E2D06A}" presName="rootText" presStyleLbl="node2" presStyleIdx="3" presStyleCnt="4" custScaleY="2205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D3CA5B6-86E3-7946-BA82-91DC0AA7E883}" type="pres">
      <dgm:prSet presAssocID="{285850B4-A8AA-A846-AACC-C34E11E2D06A}" presName="rootConnector" presStyleLbl="node2" presStyleIdx="3" presStyleCnt="4"/>
      <dgm:spPr/>
      <dgm:t>
        <a:bodyPr/>
        <a:lstStyle/>
        <a:p>
          <a:endParaRPr lang="zh-CN" altLang="en-US"/>
        </a:p>
      </dgm:t>
    </dgm:pt>
    <dgm:pt modelId="{EA494DB6-FC61-5B49-8B89-DBC3FF2866AB}" type="pres">
      <dgm:prSet presAssocID="{285850B4-A8AA-A846-AACC-C34E11E2D06A}" presName="hierChild4" presStyleCnt="0"/>
      <dgm:spPr/>
    </dgm:pt>
    <dgm:pt modelId="{D8076036-A6F7-C142-B697-F7FBFCFE6A6B}" type="pres">
      <dgm:prSet presAssocID="{285850B4-A8AA-A846-AACC-C34E11E2D06A}" presName="hierChild5" presStyleCnt="0"/>
      <dgm:spPr/>
    </dgm:pt>
    <dgm:pt modelId="{930B3492-1744-B04C-9A61-C0B61FD64AD6}" type="pres">
      <dgm:prSet presAssocID="{42FFFBF2-B20F-0243-AACD-F4A1831F6761}" presName="hierChild3" presStyleCnt="0"/>
      <dgm:spPr/>
    </dgm:pt>
  </dgm:ptLst>
  <dgm:cxnLst>
    <dgm:cxn modelId="{CB630926-B58E-C846-B771-C17A8D1E8E2C}" type="presOf" srcId="{985540F9-0F8B-5349-9AE8-A69FD80098DC}" destId="{447E2217-8229-F64C-9BB0-32589E1FE198}" srcOrd="0" destOrd="0" presId="urn:microsoft.com/office/officeart/2005/8/layout/orgChart1"/>
    <dgm:cxn modelId="{8A3F270A-FF7D-A344-A840-0D729CB2CDBF}" type="presOf" srcId="{AD1D9061-DA1F-744A-86FD-261ED0C3F6C7}" destId="{D3695A13-B1E5-1A4F-90C3-F65707A52F37}" srcOrd="0" destOrd="0" presId="urn:microsoft.com/office/officeart/2005/8/layout/orgChart1"/>
    <dgm:cxn modelId="{5DDC882A-B8A1-9C4D-979B-E804B619F3E4}" srcId="{42FFFBF2-B20F-0243-AACD-F4A1831F6761}" destId="{AD1D9061-DA1F-744A-86FD-261ED0C3F6C7}" srcOrd="1" destOrd="0" parTransId="{D1FEB551-B2B7-784A-A6C7-BECFED343C89}" sibTransId="{50DDD336-0F31-F244-8FA8-416450631503}"/>
    <dgm:cxn modelId="{DDC70C49-CA3A-3742-8AD6-77324ADBD4D3}" type="presOf" srcId="{D1FEB551-B2B7-784A-A6C7-BECFED343C89}" destId="{8D3E4717-FA4D-6142-8CC9-203BFC40DF3D}" srcOrd="0" destOrd="0" presId="urn:microsoft.com/office/officeart/2005/8/layout/orgChart1"/>
    <dgm:cxn modelId="{780C014E-C6A9-AC45-B080-59167AAE6191}" srcId="{985540F9-0F8B-5349-9AE8-A69FD80098DC}" destId="{42FFFBF2-B20F-0243-AACD-F4A1831F6761}" srcOrd="0" destOrd="0" parTransId="{699F9776-3ACE-F645-982A-EB548910EED8}" sibTransId="{7B67CB8D-CDDD-C242-A4F8-29BD5B102F3C}"/>
    <dgm:cxn modelId="{3E70919F-2E15-A64E-ABE5-BB94C0E4B250}" type="presOf" srcId="{F4A293C3-0CED-A348-8848-6F328CA57954}" destId="{5B1BAF4F-5AD5-6A4D-92D0-B60FDE16B5C6}" srcOrd="0" destOrd="0" presId="urn:microsoft.com/office/officeart/2005/8/layout/orgChart1"/>
    <dgm:cxn modelId="{0754AE3B-A98A-AD4E-BA4D-F14413A945FA}" srcId="{42FFFBF2-B20F-0243-AACD-F4A1831F6761}" destId="{F4A293C3-0CED-A348-8848-6F328CA57954}" srcOrd="0" destOrd="0" parTransId="{9D73C3D6-5B00-1043-B5A5-8E5A56F668EB}" sibTransId="{5D33C218-9DE2-CF45-AFF1-52583BDDFEB5}"/>
    <dgm:cxn modelId="{C7B9D550-7C7A-624E-AAF6-AFC787D883A0}" srcId="{42FFFBF2-B20F-0243-AACD-F4A1831F6761}" destId="{285850B4-A8AA-A846-AACC-C34E11E2D06A}" srcOrd="3" destOrd="0" parTransId="{EECC3F42-1E93-BA45-BB3B-5BB8BCDAA012}" sibTransId="{FF0559FA-99C4-504E-A855-95F3E107A641}"/>
    <dgm:cxn modelId="{CA2EA038-DA9D-B84B-A58E-D6C84036CCF6}" type="presOf" srcId="{9D73C3D6-5B00-1043-B5A5-8E5A56F668EB}" destId="{859F87E2-36BD-264F-9036-DE039DA47E3E}" srcOrd="0" destOrd="0" presId="urn:microsoft.com/office/officeart/2005/8/layout/orgChart1"/>
    <dgm:cxn modelId="{91A01F7C-3F2F-BF41-886B-AE556E74E130}" type="presOf" srcId="{285850B4-A8AA-A846-AACC-C34E11E2D06A}" destId="{A1B848B4-94C2-C444-927B-24C4B04AE1EF}" srcOrd="0" destOrd="0" presId="urn:microsoft.com/office/officeart/2005/8/layout/orgChart1"/>
    <dgm:cxn modelId="{97216801-709E-0541-9212-15CAAB62668F}" type="presOf" srcId="{EECC3F42-1E93-BA45-BB3B-5BB8BCDAA012}" destId="{2D3D57FA-2784-5F41-ADD7-3A5FC71C9D43}" srcOrd="0" destOrd="0" presId="urn:microsoft.com/office/officeart/2005/8/layout/orgChart1"/>
    <dgm:cxn modelId="{96F769E5-C029-D74C-BBD0-70266DF61ABA}" type="presOf" srcId="{F4A293C3-0CED-A348-8848-6F328CA57954}" destId="{2F96CB77-68FF-7B44-A581-09E892D344C7}" srcOrd="1" destOrd="0" presId="urn:microsoft.com/office/officeart/2005/8/layout/orgChart1"/>
    <dgm:cxn modelId="{97BDDF64-BDC5-F842-968B-51B1D470E3E2}" type="presOf" srcId="{F4DA1765-AE9D-1E42-A63B-1FB990AFF06C}" destId="{C1223CD1-58F5-674F-A36F-7658BA14D172}" srcOrd="1" destOrd="0" presId="urn:microsoft.com/office/officeart/2005/8/layout/orgChart1"/>
    <dgm:cxn modelId="{EB1E760B-69BE-1947-B992-00664325E87E}" type="presOf" srcId="{4CF5A529-ADDD-2A4B-B6E5-2EC86DF2712C}" destId="{CD040FD7-4C7A-1C4B-BC82-7D5B4C4F7A56}" srcOrd="0" destOrd="0" presId="urn:microsoft.com/office/officeart/2005/8/layout/orgChart1"/>
    <dgm:cxn modelId="{AB6A3265-F0AE-084D-ADC1-624F453F7EE0}" type="presOf" srcId="{42FFFBF2-B20F-0243-AACD-F4A1831F6761}" destId="{766B1EB6-942C-BC4A-9943-19EACF977A2A}" srcOrd="0" destOrd="0" presId="urn:microsoft.com/office/officeart/2005/8/layout/orgChart1"/>
    <dgm:cxn modelId="{E233BC13-CDED-EF4E-981B-7C28D772EEC9}" type="presOf" srcId="{285850B4-A8AA-A846-AACC-C34E11E2D06A}" destId="{ED3CA5B6-86E3-7946-BA82-91DC0AA7E883}" srcOrd="1" destOrd="0" presId="urn:microsoft.com/office/officeart/2005/8/layout/orgChart1"/>
    <dgm:cxn modelId="{3541E28D-82EC-D741-8A63-99E2215D897A}" srcId="{42FFFBF2-B20F-0243-AACD-F4A1831F6761}" destId="{F4DA1765-AE9D-1E42-A63B-1FB990AFF06C}" srcOrd="2" destOrd="0" parTransId="{4CF5A529-ADDD-2A4B-B6E5-2EC86DF2712C}" sibTransId="{20268842-3327-2A4B-8748-33721A6CB30D}"/>
    <dgm:cxn modelId="{A6C12A7B-6B87-5F4E-9EB1-FDE8DFE8385D}" type="presOf" srcId="{F4DA1765-AE9D-1E42-A63B-1FB990AFF06C}" destId="{A7709899-376C-4B4B-8655-C20DC8A8FBD1}" srcOrd="0" destOrd="0" presId="urn:microsoft.com/office/officeart/2005/8/layout/orgChart1"/>
    <dgm:cxn modelId="{124C51D2-0A9D-7A46-AD18-0824641BB792}" type="presOf" srcId="{42FFFBF2-B20F-0243-AACD-F4A1831F6761}" destId="{C9E4FFC6-6F06-C540-AC3B-B53982602C1A}" srcOrd="1" destOrd="0" presId="urn:microsoft.com/office/officeart/2005/8/layout/orgChart1"/>
    <dgm:cxn modelId="{B563D308-2AF3-CB41-86F7-CB09386F1245}" type="presOf" srcId="{AD1D9061-DA1F-744A-86FD-261ED0C3F6C7}" destId="{09D6BDE9-5426-7D48-B873-8E9AC36E9F4F}" srcOrd="1" destOrd="0" presId="urn:microsoft.com/office/officeart/2005/8/layout/orgChart1"/>
    <dgm:cxn modelId="{46B1E053-4E6B-3246-8DDD-307D709B80A9}" type="presParOf" srcId="{447E2217-8229-F64C-9BB0-32589E1FE198}" destId="{8F123144-688B-DF42-84DE-6A1CABF0EB66}" srcOrd="0" destOrd="0" presId="urn:microsoft.com/office/officeart/2005/8/layout/orgChart1"/>
    <dgm:cxn modelId="{B9D28136-DC60-114B-9667-03BE64509833}" type="presParOf" srcId="{8F123144-688B-DF42-84DE-6A1CABF0EB66}" destId="{EFF3F82D-5EB2-124F-A9C8-D7C7A92EE613}" srcOrd="0" destOrd="0" presId="urn:microsoft.com/office/officeart/2005/8/layout/orgChart1"/>
    <dgm:cxn modelId="{DF79AF22-D604-F644-AF40-0DF22DD9863E}" type="presParOf" srcId="{EFF3F82D-5EB2-124F-A9C8-D7C7A92EE613}" destId="{766B1EB6-942C-BC4A-9943-19EACF977A2A}" srcOrd="0" destOrd="0" presId="urn:microsoft.com/office/officeart/2005/8/layout/orgChart1"/>
    <dgm:cxn modelId="{5B16A0FF-57B9-F24F-B2B5-A6C199DB6ED0}" type="presParOf" srcId="{EFF3F82D-5EB2-124F-A9C8-D7C7A92EE613}" destId="{C9E4FFC6-6F06-C540-AC3B-B53982602C1A}" srcOrd="1" destOrd="0" presId="urn:microsoft.com/office/officeart/2005/8/layout/orgChart1"/>
    <dgm:cxn modelId="{9C998CF1-DF60-BB47-A3D2-11553A1CA005}" type="presParOf" srcId="{8F123144-688B-DF42-84DE-6A1CABF0EB66}" destId="{10104F90-A852-5D48-8FF4-3EBBAD5F9390}" srcOrd="1" destOrd="0" presId="urn:microsoft.com/office/officeart/2005/8/layout/orgChart1"/>
    <dgm:cxn modelId="{7C91BB64-5E91-1B4B-A874-C8D9D040F529}" type="presParOf" srcId="{10104F90-A852-5D48-8FF4-3EBBAD5F9390}" destId="{859F87E2-36BD-264F-9036-DE039DA47E3E}" srcOrd="0" destOrd="0" presId="urn:microsoft.com/office/officeart/2005/8/layout/orgChart1"/>
    <dgm:cxn modelId="{D4E615A2-8C3D-064F-9CD9-4028960B7BC1}" type="presParOf" srcId="{10104F90-A852-5D48-8FF4-3EBBAD5F9390}" destId="{6DC085A3-DEBA-B14D-A77A-B5AA3AA83A54}" srcOrd="1" destOrd="0" presId="urn:microsoft.com/office/officeart/2005/8/layout/orgChart1"/>
    <dgm:cxn modelId="{6EAA27F7-DB31-E149-8732-7E2D02784AAF}" type="presParOf" srcId="{6DC085A3-DEBA-B14D-A77A-B5AA3AA83A54}" destId="{5D7FA470-E9F5-C14F-A0F1-DE407F8D3125}" srcOrd="0" destOrd="0" presId="urn:microsoft.com/office/officeart/2005/8/layout/orgChart1"/>
    <dgm:cxn modelId="{F4F2B836-2AAD-0045-803B-5D7E8DD15DD0}" type="presParOf" srcId="{5D7FA470-E9F5-C14F-A0F1-DE407F8D3125}" destId="{5B1BAF4F-5AD5-6A4D-92D0-B60FDE16B5C6}" srcOrd="0" destOrd="0" presId="urn:microsoft.com/office/officeart/2005/8/layout/orgChart1"/>
    <dgm:cxn modelId="{B431781E-8125-D542-BD1A-BDC842E31BE0}" type="presParOf" srcId="{5D7FA470-E9F5-C14F-A0F1-DE407F8D3125}" destId="{2F96CB77-68FF-7B44-A581-09E892D344C7}" srcOrd="1" destOrd="0" presId="urn:microsoft.com/office/officeart/2005/8/layout/orgChart1"/>
    <dgm:cxn modelId="{318E497C-1CF5-694E-94F1-6FCBF606B17D}" type="presParOf" srcId="{6DC085A3-DEBA-B14D-A77A-B5AA3AA83A54}" destId="{FA8DED73-3FFF-0F43-966F-2AAEF6D6CD34}" srcOrd="1" destOrd="0" presId="urn:microsoft.com/office/officeart/2005/8/layout/orgChart1"/>
    <dgm:cxn modelId="{8D954E72-8A5F-BE42-96F4-D7FC2B7CAB27}" type="presParOf" srcId="{6DC085A3-DEBA-B14D-A77A-B5AA3AA83A54}" destId="{C7EC87DD-EC3E-2B4B-8050-2D8E4290D6E8}" srcOrd="2" destOrd="0" presId="urn:microsoft.com/office/officeart/2005/8/layout/orgChart1"/>
    <dgm:cxn modelId="{809D3276-3924-3146-8C54-589FC73F6CD5}" type="presParOf" srcId="{10104F90-A852-5D48-8FF4-3EBBAD5F9390}" destId="{8D3E4717-FA4D-6142-8CC9-203BFC40DF3D}" srcOrd="2" destOrd="0" presId="urn:microsoft.com/office/officeart/2005/8/layout/orgChart1"/>
    <dgm:cxn modelId="{707CEABD-46BD-124A-9D6D-138AFF546B7C}" type="presParOf" srcId="{10104F90-A852-5D48-8FF4-3EBBAD5F9390}" destId="{4BFF2287-266B-9144-A450-46EA7B4BBFEE}" srcOrd="3" destOrd="0" presId="urn:microsoft.com/office/officeart/2005/8/layout/orgChart1"/>
    <dgm:cxn modelId="{247CFA13-C194-4B43-8E1F-4DAD53F9ED12}" type="presParOf" srcId="{4BFF2287-266B-9144-A450-46EA7B4BBFEE}" destId="{F70DDBC5-1D8C-104E-ADAD-ED04692898A1}" srcOrd="0" destOrd="0" presId="urn:microsoft.com/office/officeart/2005/8/layout/orgChart1"/>
    <dgm:cxn modelId="{D57745D9-4362-204B-9DB4-9075B231263B}" type="presParOf" srcId="{F70DDBC5-1D8C-104E-ADAD-ED04692898A1}" destId="{D3695A13-B1E5-1A4F-90C3-F65707A52F37}" srcOrd="0" destOrd="0" presId="urn:microsoft.com/office/officeart/2005/8/layout/orgChart1"/>
    <dgm:cxn modelId="{19DCE0DF-AC4C-4F4C-B115-9681FE05FFD2}" type="presParOf" srcId="{F70DDBC5-1D8C-104E-ADAD-ED04692898A1}" destId="{09D6BDE9-5426-7D48-B873-8E9AC36E9F4F}" srcOrd="1" destOrd="0" presId="urn:microsoft.com/office/officeart/2005/8/layout/orgChart1"/>
    <dgm:cxn modelId="{EB95B66D-0C44-8A4D-BED5-8094A1802A03}" type="presParOf" srcId="{4BFF2287-266B-9144-A450-46EA7B4BBFEE}" destId="{52CEC5C5-0A74-5A44-AB0A-0044C9AD1042}" srcOrd="1" destOrd="0" presId="urn:microsoft.com/office/officeart/2005/8/layout/orgChart1"/>
    <dgm:cxn modelId="{9056566A-CFE0-C049-BF68-71F622608EA7}" type="presParOf" srcId="{4BFF2287-266B-9144-A450-46EA7B4BBFEE}" destId="{3474626E-5112-FA4B-AC6A-DEAB515AD1C6}" srcOrd="2" destOrd="0" presId="urn:microsoft.com/office/officeart/2005/8/layout/orgChart1"/>
    <dgm:cxn modelId="{5FA0C3A0-0849-1144-A046-77EE8A9A8F70}" type="presParOf" srcId="{10104F90-A852-5D48-8FF4-3EBBAD5F9390}" destId="{CD040FD7-4C7A-1C4B-BC82-7D5B4C4F7A56}" srcOrd="4" destOrd="0" presId="urn:microsoft.com/office/officeart/2005/8/layout/orgChart1"/>
    <dgm:cxn modelId="{CBAFDF17-A17C-8349-A3D3-2D2742FEAC83}" type="presParOf" srcId="{10104F90-A852-5D48-8FF4-3EBBAD5F9390}" destId="{B4D499E8-0DA2-5E40-9F98-8A6E776A304B}" srcOrd="5" destOrd="0" presId="urn:microsoft.com/office/officeart/2005/8/layout/orgChart1"/>
    <dgm:cxn modelId="{56E7A10A-ABF4-214A-865B-8577BD4CF198}" type="presParOf" srcId="{B4D499E8-0DA2-5E40-9F98-8A6E776A304B}" destId="{E78EF60E-EC4E-AD4D-BE0A-41CA5E0DFCB7}" srcOrd="0" destOrd="0" presId="urn:microsoft.com/office/officeart/2005/8/layout/orgChart1"/>
    <dgm:cxn modelId="{26292420-D264-5940-999B-731A7017F3BA}" type="presParOf" srcId="{E78EF60E-EC4E-AD4D-BE0A-41CA5E0DFCB7}" destId="{A7709899-376C-4B4B-8655-C20DC8A8FBD1}" srcOrd="0" destOrd="0" presId="urn:microsoft.com/office/officeart/2005/8/layout/orgChart1"/>
    <dgm:cxn modelId="{CC88FA2D-ABFA-C049-85B2-06799738DA4E}" type="presParOf" srcId="{E78EF60E-EC4E-AD4D-BE0A-41CA5E0DFCB7}" destId="{C1223CD1-58F5-674F-A36F-7658BA14D172}" srcOrd="1" destOrd="0" presId="urn:microsoft.com/office/officeart/2005/8/layout/orgChart1"/>
    <dgm:cxn modelId="{CCD237DC-DF5E-1147-A002-55C6A1E91660}" type="presParOf" srcId="{B4D499E8-0DA2-5E40-9F98-8A6E776A304B}" destId="{0A10351B-6279-D04A-9F94-FED255D33CE7}" srcOrd="1" destOrd="0" presId="urn:microsoft.com/office/officeart/2005/8/layout/orgChart1"/>
    <dgm:cxn modelId="{24DBE0DE-55F8-544C-AF20-98B400A9F612}" type="presParOf" srcId="{B4D499E8-0DA2-5E40-9F98-8A6E776A304B}" destId="{BEEF1AD7-005F-BC41-AEB6-9D421A0BA3E4}" srcOrd="2" destOrd="0" presId="urn:microsoft.com/office/officeart/2005/8/layout/orgChart1"/>
    <dgm:cxn modelId="{95651105-EDEF-614C-A6AD-BFA72EEE3D4A}" type="presParOf" srcId="{10104F90-A852-5D48-8FF4-3EBBAD5F9390}" destId="{2D3D57FA-2784-5F41-ADD7-3A5FC71C9D43}" srcOrd="6" destOrd="0" presId="urn:microsoft.com/office/officeart/2005/8/layout/orgChart1"/>
    <dgm:cxn modelId="{9F81686D-CD05-3045-973E-BFBCAD9CB56C}" type="presParOf" srcId="{10104F90-A852-5D48-8FF4-3EBBAD5F9390}" destId="{A29E99FF-2CB1-484E-97D1-9669F7ACE6B2}" srcOrd="7" destOrd="0" presId="urn:microsoft.com/office/officeart/2005/8/layout/orgChart1"/>
    <dgm:cxn modelId="{F468A7B6-9391-1E4C-BEF7-48EF36A58E19}" type="presParOf" srcId="{A29E99FF-2CB1-484E-97D1-9669F7ACE6B2}" destId="{A9127865-1DAB-6C4B-BDD2-2F79B46B6235}" srcOrd="0" destOrd="0" presId="urn:microsoft.com/office/officeart/2005/8/layout/orgChart1"/>
    <dgm:cxn modelId="{2AB0FF71-512B-AA47-A084-3E98F91BCF65}" type="presParOf" srcId="{A9127865-1DAB-6C4B-BDD2-2F79B46B6235}" destId="{A1B848B4-94C2-C444-927B-24C4B04AE1EF}" srcOrd="0" destOrd="0" presId="urn:microsoft.com/office/officeart/2005/8/layout/orgChart1"/>
    <dgm:cxn modelId="{8D5E9838-6C09-9F4B-98DF-48D5E634E457}" type="presParOf" srcId="{A9127865-1DAB-6C4B-BDD2-2F79B46B6235}" destId="{ED3CA5B6-86E3-7946-BA82-91DC0AA7E883}" srcOrd="1" destOrd="0" presId="urn:microsoft.com/office/officeart/2005/8/layout/orgChart1"/>
    <dgm:cxn modelId="{231989E2-4586-2848-956A-0F2094230E8C}" type="presParOf" srcId="{A29E99FF-2CB1-484E-97D1-9669F7ACE6B2}" destId="{EA494DB6-FC61-5B49-8B89-DBC3FF2866AB}" srcOrd="1" destOrd="0" presId="urn:microsoft.com/office/officeart/2005/8/layout/orgChart1"/>
    <dgm:cxn modelId="{5A84C67A-8C6A-AD47-A490-80009588F75E}" type="presParOf" srcId="{A29E99FF-2CB1-484E-97D1-9669F7ACE6B2}" destId="{D8076036-A6F7-C142-B697-F7FBFCFE6A6B}" srcOrd="2" destOrd="0" presId="urn:microsoft.com/office/officeart/2005/8/layout/orgChart1"/>
    <dgm:cxn modelId="{78876BFD-BB32-064A-8E1E-B6594EDC3C82}" type="presParOf" srcId="{8F123144-688B-DF42-84DE-6A1CABF0EB66}" destId="{930B3492-1744-B04C-9A61-C0B61FD64AD6}" srcOrd="2" destOrd="0" presId="urn:microsoft.com/office/officeart/2005/8/layout/orgChart1"/>
  </dgm:cxnLst>
  <dgm:bg/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5540F9-0F8B-5349-9AE8-A69FD80098DC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2FFFBF2-B20F-0243-AACD-F4A1831F6761}">
      <dgm:prSet phldrT="[文本]"/>
      <dgm:spPr/>
      <dgm:t>
        <a:bodyPr/>
        <a:lstStyle/>
        <a:p>
          <a:r>
            <a:rPr lang="en-US" altLang="zh-CN" dirty="0" err="1" smtClean="0"/>
            <a:t>FlyBehavior</a:t>
          </a:r>
          <a:endParaRPr lang="zh-CN" altLang="en-US" dirty="0"/>
        </a:p>
      </dgm:t>
    </dgm:pt>
    <dgm:pt modelId="{699F9776-3ACE-F645-982A-EB548910EED8}" type="parTrans" cxnId="{780C014E-C6A9-AC45-B080-59167AAE6191}">
      <dgm:prSet/>
      <dgm:spPr/>
      <dgm:t>
        <a:bodyPr/>
        <a:lstStyle/>
        <a:p>
          <a:endParaRPr lang="zh-CN" altLang="en-US"/>
        </a:p>
      </dgm:t>
    </dgm:pt>
    <dgm:pt modelId="{7B67CB8D-CDDD-C242-A4F8-29BD5B102F3C}" type="sibTrans" cxnId="{780C014E-C6A9-AC45-B080-59167AAE6191}">
      <dgm:prSet/>
      <dgm:spPr/>
      <dgm:t>
        <a:bodyPr/>
        <a:lstStyle/>
        <a:p>
          <a:endParaRPr lang="zh-CN" altLang="en-US"/>
        </a:p>
      </dgm:t>
    </dgm:pt>
    <dgm:pt modelId="{AD1D9061-DA1F-744A-86FD-261ED0C3F6C7}">
      <dgm:prSet phldrT="[文本]"/>
      <dgm:spPr/>
      <dgm:t>
        <a:bodyPr/>
        <a:lstStyle/>
        <a:p>
          <a:r>
            <a:rPr lang="en-US" altLang="zh-CN" dirty="0" err="1" smtClean="0"/>
            <a:t>FlyWithWinds</a:t>
          </a:r>
          <a:endParaRPr lang="zh-CN" altLang="en-US" dirty="0"/>
        </a:p>
      </dgm:t>
    </dgm:pt>
    <dgm:pt modelId="{D1FEB551-B2B7-784A-A6C7-BECFED343C89}" type="parTrans" cxnId="{5DDC882A-B8A1-9C4D-979B-E804B619F3E4}">
      <dgm:prSet/>
      <dgm:spPr/>
      <dgm:t>
        <a:bodyPr/>
        <a:lstStyle/>
        <a:p>
          <a:endParaRPr lang="zh-CN" altLang="en-US"/>
        </a:p>
      </dgm:t>
    </dgm:pt>
    <dgm:pt modelId="{50DDD336-0F31-F244-8FA8-416450631503}" type="sibTrans" cxnId="{5DDC882A-B8A1-9C4D-979B-E804B619F3E4}">
      <dgm:prSet/>
      <dgm:spPr/>
      <dgm:t>
        <a:bodyPr/>
        <a:lstStyle/>
        <a:p>
          <a:endParaRPr lang="zh-CN" altLang="en-US"/>
        </a:p>
      </dgm:t>
    </dgm:pt>
    <dgm:pt modelId="{F4DA1765-AE9D-1E42-A63B-1FB990AFF06C}">
      <dgm:prSet phldrT="[文本]"/>
      <dgm:spPr/>
      <dgm:t>
        <a:bodyPr/>
        <a:lstStyle/>
        <a:p>
          <a:r>
            <a:rPr lang="en-US" altLang="zh-CN" dirty="0" err="1" smtClean="0"/>
            <a:t>FlyNoWays</a:t>
          </a:r>
          <a:endParaRPr lang="zh-CN" altLang="en-US" dirty="0"/>
        </a:p>
      </dgm:t>
    </dgm:pt>
    <dgm:pt modelId="{4CF5A529-ADDD-2A4B-B6E5-2EC86DF2712C}" type="parTrans" cxnId="{3541E28D-82EC-D741-8A63-99E2215D897A}">
      <dgm:prSet/>
      <dgm:spPr/>
      <dgm:t>
        <a:bodyPr/>
        <a:lstStyle/>
        <a:p>
          <a:endParaRPr lang="zh-CN" altLang="en-US"/>
        </a:p>
      </dgm:t>
    </dgm:pt>
    <dgm:pt modelId="{20268842-3327-2A4B-8748-33721A6CB30D}" type="sibTrans" cxnId="{3541E28D-82EC-D741-8A63-99E2215D897A}">
      <dgm:prSet/>
      <dgm:spPr/>
      <dgm:t>
        <a:bodyPr/>
        <a:lstStyle/>
        <a:p>
          <a:endParaRPr lang="zh-CN" altLang="en-US"/>
        </a:p>
      </dgm:t>
    </dgm:pt>
    <dgm:pt modelId="{447E2217-8229-F64C-9BB0-32589E1FE198}" type="pres">
      <dgm:prSet presAssocID="{985540F9-0F8B-5349-9AE8-A69FD80098D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8F123144-688B-DF42-84DE-6A1CABF0EB66}" type="pres">
      <dgm:prSet presAssocID="{42FFFBF2-B20F-0243-AACD-F4A1831F6761}" presName="hierRoot1" presStyleCnt="0">
        <dgm:presLayoutVars>
          <dgm:hierBranch val="init"/>
        </dgm:presLayoutVars>
      </dgm:prSet>
      <dgm:spPr/>
    </dgm:pt>
    <dgm:pt modelId="{EFF3F82D-5EB2-124F-A9C8-D7C7A92EE613}" type="pres">
      <dgm:prSet presAssocID="{42FFFBF2-B20F-0243-AACD-F4A1831F6761}" presName="rootComposite1" presStyleCnt="0"/>
      <dgm:spPr/>
    </dgm:pt>
    <dgm:pt modelId="{766B1EB6-942C-BC4A-9943-19EACF977A2A}" type="pres">
      <dgm:prSet presAssocID="{42FFFBF2-B20F-0243-AACD-F4A1831F676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9E4FFC6-6F06-C540-AC3B-B53982602C1A}" type="pres">
      <dgm:prSet presAssocID="{42FFFBF2-B20F-0243-AACD-F4A1831F676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0104F90-A852-5D48-8FF4-3EBBAD5F9390}" type="pres">
      <dgm:prSet presAssocID="{42FFFBF2-B20F-0243-AACD-F4A1831F6761}" presName="hierChild2" presStyleCnt="0"/>
      <dgm:spPr/>
    </dgm:pt>
    <dgm:pt modelId="{8D3E4717-FA4D-6142-8CC9-203BFC40DF3D}" type="pres">
      <dgm:prSet presAssocID="{D1FEB551-B2B7-784A-A6C7-BECFED343C89}" presName="Name37" presStyleLbl="parChTrans1D2" presStyleIdx="0" presStyleCnt="2"/>
      <dgm:spPr/>
      <dgm:t>
        <a:bodyPr/>
        <a:lstStyle/>
        <a:p>
          <a:endParaRPr lang="zh-CN" altLang="en-US"/>
        </a:p>
      </dgm:t>
    </dgm:pt>
    <dgm:pt modelId="{4BFF2287-266B-9144-A450-46EA7B4BBFEE}" type="pres">
      <dgm:prSet presAssocID="{AD1D9061-DA1F-744A-86FD-261ED0C3F6C7}" presName="hierRoot2" presStyleCnt="0">
        <dgm:presLayoutVars>
          <dgm:hierBranch val="init"/>
        </dgm:presLayoutVars>
      </dgm:prSet>
      <dgm:spPr/>
    </dgm:pt>
    <dgm:pt modelId="{F70DDBC5-1D8C-104E-ADAD-ED04692898A1}" type="pres">
      <dgm:prSet presAssocID="{AD1D9061-DA1F-744A-86FD-261ED0C3F6C7}" presName="rootComposite" presStyleCnt="0"/>
      <dgm:spPr/>
    </dgm:pt>
    <dgm:pt modelId="{D3695A13-B1E5-1A4F-90C3-F65707A52F37}" type="pres">
      <dgm:prSet presAssocID="{AD1D9061-DA1F-744A-86FD-261ED0C3F6C7}" presName="rootText" presStyleLbl="node2" presStyleIdx="0" presStyleCnt="2" custScaleY="11106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9D6BDE9-5426-7D48-B873-8E9AC36E9F4F}" type="pres">
      <dgm:prSet presAssocID="{AD1D9061-DA1F-744A-86FD-261ED0C3F6C7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52CEC5C5-0A74-5A44-AB0A-0044C9AD1042}" type="pres">
      <dgm:prSet presAssocID="{AD1D9061-DA1F-744A-86FD-261ED0C3F6C7}" presName="hierChild4" presStyleCnt="0"/>
      <dgm:spPr/>
    </dgm:pt>
    <dgm:pt modelId="{3474626E-5112-FA4B-AC6A-DEAB515AD1C6}" type="pres">
      <dgm:prSet presAssocID="{AD1D9061-DA1F-744A-86FD-261ED0C3F6C7}" presName="hierChild5" presStyleCnt="0"/>
      <dgm:spPr/>
    </dgm:pt>
    <dgm:pt modelId="{CD040FD7-4C7A-1C4B-BC82-7D5B4C4F7A56}" type="pres">
      <dgm:prSet presAssocID="{4CF5A529-ADDD-2A4B-B6E5-2EC86DF2712C}" presName="Name37" presStyleLbl="parChTrans1D2" presStyleIdx="1" presStyleCnt="2"/>
      <dgm:spPr/>
      <dgm:t>
        <a:bodyPr/>
        <a:lstStyle/>
        <a:p>
          <a:endParaRPr lang="zh-CN" altLang="en-US"/>
        </a:p>
      </dgm:t>
    </dgm:pt>
    <dgm:pt modelId="{B4D499E8-0DA2-5E40-9F98-8A6E776A304B}" type="pres">
      <dgm:prSet presAssocID="{F4DA1765-AE9D-1E42-A63B-1FB990AFF06C}" presName="hierRoot2" presStyleCnt="0">
        <dgm:presLayoutVars>
          <dgm:hierBranch val="init"/>
        </dgm:presLayoutVars>
      </dgm:prSet>
      <dgm:spPr/>
    </dgm:pt>
    <dgm:pt modelId="{E78EF60E-EC4E-AD4D-BE0A-41CA5E0DFCB7}" type="pres">
      <dgm:prSet presAssocID="{F4DA1765-AE9D-1E42-A63B-1FB990AFF06C}" presName="rootComposite" presStyleCnt="0"/>
      <dgm:spPr/>
    </dgm:pt>
    <dgm:pt modelId="{A7709899-376C-4B4B-8655-C20DC8A8FBD1}" type="pres">
      <dgm:prSet presAssocID="{F4DA1765-AE9D-1E42-A63B-1FB990AFF06C}" presName="rootText" presStyleLbl="node2" presStyleIdx="1" presStyleCnt="2" custScaleY="11106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1223CD1-58F5-674F-A36F-7658BA14D172}" type="pres">
      <dgm:prSet presAssocID="{F4DA1765-AE9D-1E42-A63B-1FB990AFF06C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0A10351B-6279-D04A-9F94-FED255D33CE7}" type="pres">
      <dgm:prSet presAssocID="{F4DA1765-AE9D-1E42-A63B-1FB990AFF06C}" presName="hierChild4" presStyleCnt="0"/>
      <dgm:spPr/>
    </dgm:pt>
    <dgm:pt modelId="{BEEF1AD7-005F-BC41-AEB6-9D421A0BA3E4}" type="pres">
      <dgm:prSet presAssocID="{F4DA1765-AE9D-1E42-A63B-1FB990AFF06C}" presName="hierChild5" presStyleCnt="0"/>
      <dgm:spPr/>
    </dgm:pt>
    <dgm:pt modelId="{930B3492-1744-B04C-9A61-C0B61FD64AD6}" type="pres">
      <dgm:prSet presAssocID="{42FFFBF2-B20F-0243-AACD-F4A1831F6761}" presName="hierChild3" presStyleCnt="0"/>
      <dgm:spPr/>
    </dgm:pt>
  </dgm:ptLst>
  <dgm:cxnLst>
    <dgm:cxn modelId="{7B47C093-DE00-9940-A348-C5C5A72D38B7}" type="presOf" srcId="{F4DA1765-AE9D-1E42-A63B-1FB990AFF06C}" destId="{C1223CD1-58F5-674F-A36F-7658BA14D172}" srcOrd="1" destOrd="0" presId="urn:microsoft.com/office/officeart/2005/8/layout/orgChart1"/>
    <dgm:cxn modelId="{23E9A117-1C3F-3742-8D5B-81EAF60AECAD}" type="presOf" srcId="{985540F9-0F8B-5349-9AE8-A69FD80098DC}" destId="{447E2217-8229-F64C-9BB0-32589E1FE198}" srcOrd="0" destOrd="0" presId="urn:microsoft.com/office/officeart/2005/8/layout/orgChart1"/>
    <dgm:cxn modelId="{1D2DEA6A-AA82-8746-9A75-C08E588EA335}" type="presOf" srcId="{AD1D9061-DA1F-744A-86FD-261ED0C3F6C7}" destId="{D3695A13-B1E5-1A4F-90C3-F65707A52F37}" srcOrd="0" destOrd="0" presId="urn:microsoft.com/office/officeart/2005/8/layout/orgChart1"/>
    <dgm:cxn modelId="{7096DF47-40EF-2847-91C8-9F87B46F5F05}" type="presOf" srcId="{D1FEB551-B2B7-784A-A6C7-BECFED343C89}" destId="{8D3E4717-FA4D-6142-8CC9-203BFC40DF3D}" srcOrd="0" destOrd="0" presId="urn:microsoft.com/office/officeart/2005/8/layout/orgChart1"/>
    <dgm:cxn modelId="{780C014E-C6A9-AC45-B080-59167AAE6191}" srcId="{985540F9-0F8B-5349-9AE8-A69FD80098DC}" destId="{42FFFBF2-B20F-0243-AACD-F4A1831F6761}" srcOrd="0" destOrd="0" parTransId="{699F9776-3ACE-F645-982A-EB548910EED8}" sibTransId="{7B67CB8D-CDDD-C242-A4F8-29BD5B102F3C}"/>
    <dgm:cxn modelId="{31595694-6387-EB4D-A2A1-E961F296180F}" type="presOf" srcId="{F4DA1765-AE9D-1E42-A63B-1FB990AFF06C}" destId="{A7709899-376C-4B4B-8655-C20DC8A8FBD1}" srcOrd="0" destOrd="0" presId="urn:microsoft.com/office/officeart/2005/8/layout/orgChart1"/>
    <dgm:cxn modelId="{3925964D-E653-534C-A733-544658F10AF8}" type="presOf" srcId="{4CF5A529-ADDD-2A4B-B6E5-2EC86DF2712C}" destId="{CD040FD7-4C7A-1C4B-BC82-7D5B4C4F7A56}" srcOrd="0" destOrd="0" presId="urn:microsoft.com/office/officeart/2005/8/layout/orgChart1"/>
    <dgm:cxn modelId="{34D979D0-ECFB-0443-983C-E85AA9FBBCE0}" type="presOf" srcId="{42FFFBF2-B20F-0243-AACD-F4A1831F6761}" destId="{C9E4FFC6-6F06-C540-AC3B-B53982602C1A}" srcOrd="1" destOrd="0" presId="urn:microsoft.com/office/officeart/2005/8/layout/orgChart1"/>
    <dgm:cxn modelId="{AE446EA8-D526-E24A-9E13-2CA1F0A99193}" type="presOf" srcId="{AD1D9061-DA1F-744A-86FD-261ED0C3F6C7}" destId="{09D6BDE9-5426-7D48-B873-8E9AC36E9F4F}" srcOrd="1" destOrd="0" presId="urn:microsoft.com/office/officeart/2005/8/layout/orgChart1"/>
    <dgm:cxn modelId="{825B0B00-924D-6146-8581-693C64CD5F10}" type="presOf" srcId="{42FFFBF2-B20F-0243-AACD-F4A1831F6761}" destId="{766B1EB6-942C-BC4A-9943-19EACF977A2A}" srcOrd="0" destOrd="0" presId="urn:microsoft.com/office/officeart/2005/8/layout/orgChart1"/>
    <dgm:cxn modelId="{5DDC882A-B8A1-9C4D-979B-E804B619F3E4}" srcId="{42FFFBF2-B20F-0243-AACD-F4A1831F6761}" destId="{AD1D9061-DA1F-744A-86FD-261ED0C3F6C7}" srcOrd="0" destOrd="0" parTransId="{D1FEB551-B2B7-784A-A6C7-BECFED343C89}" sibTransId="{50DDD336-0F31-F244-8FA8-416450631503}"/>
    <dgm:cxn modelId="{3541E28D-82EC-D741-8A63-99E2215D897A}" srcId="{42FFFBF2-B20F-0243-AACD-F4A1831F6761}" destId="{F4DA1765-AE9D-1E42-A63B-1FB990AFF06C}" srcOrd="1" destOrd="0" parTransId="{4CF5A529-ADDD-2A4B-B6E5-2EC86DF2712C}" sibTransId="{20268842-3327-2A4B-8748-33721A6CB30D}"/>
    <dgm:cxn modelId="{FB7865E7-8AB5-0545-AFED-C755C5D9249A}" type="presParOf" srcId="{447E2217-8229-F64C-9BB0-32589E1FE198}" destId="{8F123144-688B-DF42-84DE-6A1CABF0EB66}" srcOrd="0" destOrd="0" presId="urn:microsoft.com/office/officeart/2005/8/layout/orgChart1"/>
    <dgm:cxn modelId="{A4396073-7920-E946-8B6F-F3DC5D0A9491}" type="presParOf" srcId="{8F123144-688B-DF42-84DE-6A1CABF0EB66}" destId="{EFF3F82D-5EB2-124F-A9C8-D7C7A92EE613}" srcOrd="0" destOrd="0" presId="urn:microsoft.com/office/officeart/2005/8/layout/orgChart1"/>
    <dgm:cxn modelId="{2F05E0CC-B32D-4D4A-A79B-01E58D051713}" type="presParOf" srcId="{EFF3F82D-5EB2-124F-A9C8-D7C7A92EE613}" destId="{766B1EB6-942C-BC4A-9943-19EACF977A2A}" srcOrd="0" destOrd="0" presId="urn:microsoft.com/office/officeart/2005/8/layout/orgChart1"/>
    <dgm:cxn modelId="{C92E9518-6A44-A648-8378-E90681088C5A}" type="presParOf" srcId="{EFF3F82D-5EB2-124F-A9C8-D7C7A92EE613}" destId="{C9E4FFC6-6F06-C540-AC3B-B53982602C1A}" srcOrd="1" destOrd="0" presId="urn:microsoft.com/office/officeart/2005/8/layout/orgChart1"/>
    <dgm:cxn modelId="{66C44253-23E2-1343-8B52-21FC8382C9A5}" type="presParOf" srcId="{8F123144-688B-DF42-84DE-6A1CABF0EB66}" destId="{10104F90-A852-5D48-8FF4-3EBBAD5F9390}" srcOrd="1" destOrd="0" presId="urn:microsoft.com/office/officeart/2005/8/layout/orgChart1"/>
    <dgm:cxn modelId="{7E603A32-9E91-6145-870A-D0D618A570B8}" type="presParOf" srcId="{10104F90-A852-5D48-8FF4-3EBBAD5F9390}" destId="{8D3E4717-FA4D-6142-8CC9-203BFC40DF3D}" srcOrd="0" destOrd="0" presId="urn:microsoft.com/office/officeart/2005/8/layout/orgChart1"/>
    <dgm:cxn modelId="{FAC9900B-A9D8-4D44-B8F7-0F24775D06D1}" type="presParOf" srcId="{10104F90-A852-5D48-8FF4-3EBBAD5F9390}" destId="{4BFF2287-266B-9144-A450-46EA7B4BBFEE}" srcOrd="1" destOrd="0" presId="urn:microsoft.com/office/officeart/2005/8/layout/orgChart1"/>
    <dgm:cxn modelId="{AA9B9B9B-6739-1F43-B572-AA213CE94C56}" type="presParOf" srcId="{4BFF2287-266B-9144-A450-46EA7B4BBFEE}" destId="{F70DDBC5-1D8C-104E-ADAD-ED04692898A1}" srcOrd="0" destOrd="0" presId="urn:microsoft.com/office/officeart/2005/8/layout/orgChart1"/>
    <dgm:cxn modelId="{0D856F75-D7E4-CD44-B7EB-FAE4A00B95E5}" type="presParOf" srcId="{F70DDBC5-1D8C-104E-ADAD-ED04692898A1}" destId="{D3695A13-B1E5-1A4F-90C3-F65707A52F37}" srcOrd="0" destOrd="0" presId="urn:microsoft.com/office/officeart/2005/8/layout/orgChart1"/>
    <dgm:cxn modelId="{2B45FF39-92A6-CD42-A1EB-2C8A52EC107B}" type="presParOf" srcId="{F70DDBC5-1D8C-104E-ADAD-ED04692898A1}" destId="{09D6BDE9-5426-7D48-B873-8E9AC36E9F4F}" srcOrd="1" destOrd="0" presId="urn:microsoft.com/office/officeart/2005/8/layout/orgChart1"/>
    <dgm:cxn modelId="{A7DC43B0-3924-FC40-BF50-034D2F45B8C9}" type="presParOf" srcId="{4BFF2287-266B-9144-A450-46EA7B4BBFEE}" destId="{52CEC5C5-0A74-5A44-AB0A-0044C9AD1042}" srcOrd="1" destOrd="0" presId="urn:microsoft.com/office/officeart/2005/8/layout/orgChart1"/>
    <dgm:cxn modelId="{C9948A6F-9115-1C4F-9D0A-B0C2E552D5F5}" type="presParOf" srcId="{4BFF2287-266B-9144-A450-46EA7B4BBFEE}" destId="{3474626E-5112-FA4B-AC6A-DEAB515AD1C6}" srcOrd="2" destOrd="0" presId="urn:microsoft.com/office/officeart/2005/8/layout/orgChart1"/>
    <dgm:cxn modelId="{2AB8800C-355A-DF4E-95D0-1CD996A4DAB8}" type="presParOf" srcId="{10104F90-A852-5D48-8FF4-3EBBAD5F9390}" destId="{CD040FD7-4C7A-1C4B-BC82-7D5B4C4F7A56}" srcOrd="2" destOrd="0" presId="urn:microsoft.com/office/officeart/2005/8/layout/orgChart1"/>
    <dgm:cxn modelId="{7C2381A8-C899-894E-ADA6-0D7A71AF0FEE}" type="presParOf" srcId="{10104F90-A852-5D48-8FF4-3EBBAD5F9390}" destId="{B4D499E8-0DA2-5E40-9F98-8A6E776A304B}" srcOrd="3" destOrd="0" presId="urn:microsoft.com/office/officeart/2005/8/layout/orgChart1"/>
    <dgm:cxn modelId="{6C9C54D0-DDDA-1040-B039-8C1410528E1E}" type="presParOf" srcId="{B4D499E8-0DA2-5E40-9F98-8A6E776A304B}" destId="{E78EF60E-EC4E-AD4D-BE0A-41CA5E0DFCB7}" srcOrd="0" destOrd="0" presId="urn:microsoft.com/office/officeart/2005/8/layout/orgChart1"/>
    <dgm:cxn modelId="{0667113B-CE33-5143-B382-8F4B2E2289E7}" type="presParOf" srcId="{E78EF60E-EC4E-AD4D-BE0A-41CA5E0DFCB7}" destId="{A7709899-376C-4B4B-8655-C20DC8A8FBD1}" srcOrd="0" destOrd="0" presId="urn:microsoft.com/office/officeart/2005/8/layout/orgChart1"/>
    <dgm:cxn modelId="{6B70F09D-CF34-6749-80B3-56274BA4E582}" type="presParOf" srcId="{E78EF60E-EC4E-AD4D-BE0A-41CA5E0DFCB7}" destId="{C1223CD1-58F5-674F-A36F-7658BA14D172}" srcOrd="1" destOrd="0" presId="urn:microsoft.com/office/officeart/2005/8/layout/orgChart1"/>
    <dgm:cxn modelId="{20E233D7-5274-2045-A247-8D53786BEA27}" type="presParOf" srcId="{B4D499E8-0DA2-5E40-9F98-8A6E776A304B}" destId="{0A10351B-6279-D04A-9F94-FED255D33CE7}" srcOrd="1" destOrd="0" presId="urn:microsoft.com/office/officeart/2005/8/layout/orgChart1"/>
    <dgm:cxn modelId="{022ECC2D-EEC7-1446-8694-953E8F83DFE8}" type="presParOf" srcId="{B4D499E8-0DA2-5E40-9F98-8A6E776A304B}" destId="{BEEF1AD7-005F-BC41-AEB6-9D421A0BA3E4}" srcOrd="2" destOrd="0" presId="urn:microsoft.com/office/officeart/2005/8/layout/orgChart1"/>
    <dgm:cxn modelId="{F554D463-B9FE-C545-A509-C32D87BE6610}" type="presParOf" srcId="{8F123144-688B-DF42-84DE-6A1CABF0EB66}" destId="{930B3492-1744-B04C-9A61-C0B61FD64AD6}" srcOrd="2" destOrd="0" presId="urn:microsoft.com/office/officeart/2005/8/layout/orgChart1"/>
  </dgm:cxnLst>
  <dgm:bg/>
  <dgm:whole>
    <a:ln>
      <a:solidFill>
        <a:schemeClr val="accent1"/>
      </a:solidFill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85540F9-0F8B-5349-9AE8-A69FD80098DC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2FFFBF2-B20F-0243-AACD-F4A1831F6761}">
      <dgm:prSet phldrT="[文本]"/>
      <dgm:spPr/>
      <dgm:t>
        <a:bodyPr/>
        <a:lstStyle/>
        <a:p>
          <a:r>
            <a:rPr lang="en-US" altLang="zh-CN" dirty="0" err="1" smtClean="0"/>
            <a:t>QuackBehavior</a:t>
          </a:r>
          <a:endParaRPr lang="zh-CN" altLang="en-US" dirty="0"/>
        </a:p>
      </dgm:t>
    </dgm:pt>
    <dgm:pt modelId="{699F9776-3ACE-F645-982A-EB548910EED8}" type="parTrans" cxnId="{780C014E-C6A9-AC45-B080-59167AAE6191}">
      <dgm:prSet/>
      <dgm:spPr/>
      <dgm:t>
        <a:bodyPr/>
        <a:lstStyle/>
        <a:p>
          <a:endParaRPr lang="zh-CN" altLang="en-US"/>
        </a:p>
      </dgm:t>
    </dgm:pt>
    <dgm:pt modelId="{7B67CB8D-CDDD-C242-A4F8-29BD5B102F3C}" type="sibTrans" cxnId="{780C014E-C6A9-AC45-B080-59167AAE6191}">
      <dgm:prSet/>
      <dgm:spPr/>
      <dgm:t>
        <a:bodyPr/>
        <a:lstStyle/>
        <a:p>
          <a:endParaRPr lang="zh-CN" altLang="en-US"/>
        </a:p>
      </dgm:t>
    </dgm:pt>
    <dgm:pt modelId="{F4A293C3-0CED-A348-8848-6F328CA57954}">
      <dgm:prSet phldrT="[文本]"/>
      <dgm:spPr/>
      <dgm:t>
        <a:bodyPr/>
        <a:lstStyle/>
        <a:p>
          <a:r>
            <a:rPr lang="en-US" altLang="zh-CN" dirty="0" smtClean="0"/>
            <a:t>Quack</a:t>
          </a:r>
          <a:endParaRPr lang="zh-CN" altLang="en-US" dirty="0"/>
        </a:p>
      </dgm:t>
    </dgm:pt>
    <dgm:pt modelId="{9D73C3D6-5B00-1043-B5A5-8E5A56F668EB}" type="parTrans" cxnId="{0754AE3B-A98A-AD4E-BA4D-F14413A945FA}">
      <dgm:prSet/>
      <dgm:spPr/>
      <dgm:t>
        <a:bodyPr/>
        <a:lstStyle/>
        <a:p>
          <a:endParaRPr lang="zh-CN" altLang="en-US"/>
        </a:p>
      </dgm:t>
    </dgm:pt>
    <dgm:pt modelId="{5D33C218-9DE2-CF45-AFF1-52583BDDFEB5}" type="sibTrans" cxnId="{0754AE3B-A98A-AD4E-BA4D-F14413A945FA}">
      <dgm:prSet/>
      <dgm:spPr/>
      <dgm:t>
        <a:bodyPr/>
        <a:lstStyle/>
        <a:p>
          <a:endParaRPr lang="zh-CN" altLang="en-US"/>
        </a:p>
      </dgm:t>
    </dgm:pt>
    <dgm:pt modelId="{AD1D9061-DA1F-744A-86FD-261ED0C3F6C7}">
      <dgm:prSet phldrT="[文本]"/>
      <dgm:spPr/>
      <dgm:t>
        <a:bodyPr/>
        <a:lstStyle/>
        <a:p>
          <a:r>
            <a:rPr lang="en-US" altLang="zh-CN" dirty="0" smtClean="0"/>
            <a:t>Squeak</a:t>
          </a:r>
          <a:endParaRPr lang="zh-CN" altLang="en-US" dirty="0"/>
        </a:p>
      </dgm:t>
    </dgm:pt>
    <dgm:pt modelId="{D1FEB551-B2B7-784A-A6C7-BECFED343C89}" type="parTrans" cxnId="{5DDC882A-B8A1-9C4D-979B-E804B619F3E4}">
      <dgm:prSet/>
      <dgm:spPr/>
      <dgm:t>
        <a:bodyPr/>
        <a:lstStyle/>
        <a:p>
          <a:endParaRPr lang="zh-CN" altLang="en-US"/>
        </a:p>
      </dgm:t>
    </dgm:pt>
    <dgm:pt modelId="{50DDD336-0F31-F244-8FA8-416450631503}" type="sibTrans" cxnId="{5DDC882A-B8A1-9C4D-979B-E804B619F3E4}">
      <dgm:prSet/>
      <dgm:spPr/>
      <dgm:t>
        <a:bodyPr/>
        <a:lstStyle/>
        <a:p>
          <a:endParaRPr lang="zh-CN" altLang="en-US"/>
        </a:p>
      </dgm:t>
    </dgm:pt>
    <dgm:pt modelId="{F4DA1765-AE9D-1E42-A63B-1FB990AFF06C}">
      <dgm:prSet phldrT="[文本]"/>
      <dgm:spPr/>
      <dgm:t>
        <a:bodyPr/>
        <a:lstStyle/>
        <a:p>
          <a:r>
            <a:rPr lang="en-US" altLang="zh-CN" dirty="0" err="1" smtClean="0"/>
            <a:t>MuteQuack</a:t>
          </a:r>
          <a:endParaRPr lang="zh-CN" altLang="en-US" dirty="0"/>
        </a:p>
      </dgm:t>
    </dgm:pt>
    <dgm:pt modelId="{4CF5A529-ADDD-2A4B-B6E5-2EC86DF2712C}" type="parTrans" cxnId="{3541E28D-82EC-D741-8A63-99E2215D897A}">
      <dgm:prSet/>
      <dgm:spPr/>
      <dgm:t>
        <a:bodyPr/>
        <a:lstStyle/>
        <a:p>
          <a:endParaRPr lang="zh-CN" altLang="en-US"/>
        </a:p>
      </dgm:t>
    </dgm:pt>
    <dgm:pt modelId="{20268842-3327-2A4B-8748-33721A6CB30D}" type="sibTrans" cxnId="{3541E28D-82EC-D741-8A63-99E2215D897A}">
      <dgm:prSet/>
      <dgm:spPr/>
      <dgm:t>
        <a:bodyPr/>
        <a:lstStyle/>
        <a:p>
          <a:endParaRPr lang="zh-CN" altLang="en-US"/>
        </a:p>
      </dgm:t>
    </dgm:pt>
    <dgm:pt modelId="{447E2217-8229-F64C-9BB0-32589E1FE198}" type="pres">
      <dgm:prSet presAssocID="{985540F9-0F8B-5349-9AE8-A69FD80098D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8F123144-688B-DF42-84DE-6A1CABF0EB66}" type="pres">
      <dgm:prSet presAssocID="{42FFFBF2-B20F-0243-AACD-F4A1831F6761}" presName="hierRoot1" presStyleCnt="0">
        <dgm:presLayoutVars>
          <dgm:hierBranch val="init"/>
        </dgm:presLayoutVars>
      </dgm:prSet>
      <dgm:spPr/>
    </dgm:pt>
    <dgm:pt modelId="{EFF3F82D-5EB2-124F-A9C8-D7C7A92EE613}" type="pres">
      <dgm:prSet presAssocID="{42FFFBF2-B20F-0243-AACD-F4A1831F6761}" presName="rootComposite1" presStyleCnt="0"/>
      <dgm:spPr/>
    </dgm:pt>
    <dgm:pt modelId="{766B1EB6-942C-BC4A-9943-19EACF977A2A}" type="pres">
      <dgm:prSet presAssocID="{42FFFBF2-B20F-0243-AACD-F4A1831F676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9E4FFC6-6F06-C540-AC3B-B53982602C1A}" type="pres">
      <dgm:prSet presAssocID="{42FFFBF2-B20F-0243-AACD-F4A1831F676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0104F90-A852-5D48-8FF4-3EBBAD5F9390}" type="pres">
      <dgm:prSet presAssocID="{42FFFBF2-B20F-0243-AACD-F4A1831F6761}" presName="hierChild2" presStyleCnt="0"/>
      <dgm:spPr/>
    </dgm:pt>
    <dgm:pt modelId="{859F87E2-36BD-264F-9036-DE039DA47E3E}" type="pres">
      <dgm:prSet presAssocID="{9D73C3D6-5B00-1043-B5A5-8E5A56F668EB}" presName="Name37" presStyleLbl="parChTrans1D2" presStyleIdx="0" presStyleCnt="3"/>
      <dgm:spPr/>
      <dgm:t>
        <a:bodyPr/>
        <a:lstStyle/>
        <a:p>
          <a:endParaRPr lang="zh-CN" altLang="en-US"/>
        </a:p>
      </dgm:t>
    </dgm:pt>
    <dgm:pt modelId="{6DC085A3-DEBA-B14D-A77A-B5AA3AA83A54}" type="pres">
      <dgm:prSet presAssocID="{F4A293C3-0CED-A348-8848-6F328CA57954}" presName="hierRoot2" presStyleCnt="0">
        <dgm:presLayoutVars>
          <dgm:hierBranch val="init"/>
        </dgm:presLayoutVars>
      </dgm:prSet>
      <dgm:spPr/>
    </dgm:pt>
    <dgm:pt modelId="{5D7FA470-E9F5-C14F-A0F1-DE407F8D3125}" type="pres">
      <dgm:prSet presAssocID="{F4A293C3-0CED-A348-8848-6F328CA57954}" presName="rootComposite" presStyleCnt="0"/>
      <dgm:spPr/>
    </dgm:pt>
    <dgm:pt modelId="{5B1BAF4F-5AD5-6A4D-92D0-B60FDE16B5C6}" type="pres">
      <dgm:prSet presAssocID="{F4A293C3-0CED-A348-8848-6F328CA57954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96CB77-68FF-7B44-A581-09E892D344C7}" type="pres">
      <dgm:prSet presAssocID="{F4A293C3-0CED-A348-8848-6F328CA57954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FA8DED73-3FFF-0F43-966F-2AAEF6D6CD34}" type="pres">
      <dgm:prSet presAssocID="{F4A293C3-0CED-A348-8848-6F328CA57954}" presName="hierChild4" presStyleCnt="0"/>
      <dgm:spPr/>
    </dgm:pt>
    <dgm:pt modelId="{C7EC87DD-EC3E-2B4B-8050-2D8E4290D6E8}" type="pres">
      <dgm:prSet presAssocID="{F4A293C3-0CED-A348-8848-6F328CA57954}" presName="hierChild5" presStyleCnt="0"/>
      <dgm:spPr/>
    </dgm:pt>
    <dgm:pt modelId="{8D3E4717-FA4D-6142-8CC9-203BFC40DF3D}" type="pres">
      <dgm:prSet presAssocID="{D1FEB551-B2B7-784A-A6C7-BECFED343C89}" presName="Name37" presStyleLbl="parChTrans1D2" presStyleIdx="1" presStyleCnt="3"/>
      <dgm:spPr/>
      <dgm:t>
        <a:bodyPr/>
        <a:lstStyle/>
        <a:p>
          <a:endParaRPr lang="zh-CN" altLang="en-US"/>
        </a:p>
      </dgm:t>
    </dgm:pt>
    <dgm:pt modelId="{4BFF2287-266B-9144-A450-46EA7B4BBFEE}" type="pres">
      <dgm:prSet presAssocID="{AD1D9061-DA1F-744A-86FD-261ED0C3F6C7}" presName="hierRoot2" presStyleCnt="0">
        <dgm:presLayoutVars>
          <dgm:hierBranch val="init"/>
        </dgm:presLayoutVars>
      </dgm:prSet>
      <dgm:spPr/>
    </dgm:pt>
    <dgm:pt modelId="{F70DDBC5-1D8C-104E-ADAD-ED04692898A1}" type="pres">
      <dgm:prSet presAssocID="{AD1D9061-DA1F-744A-86FD-261ED0C3F6C7}" presName="rootComposite" presStyleCnt="0"/>
      <dgm:spPr/>
    </dgm:pt>
    <dgm:pt modelId="{D3695A13-B1E5-1A4F-90C3-F65707A52F37}" type="pres">
      <dgm:prSet presAssocID="{AD1D9061-DA1F-744A-86FD-261ED0C3F6C7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9D6BDE9-5426-7D48-B873-8E9AC36E9F4F}" type="pres">
      <dgm:prSet presAssocID="{AD1D9061-DA1F-744A-86FD-261ED0C3F6C7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52CEC5C5-0A74-5A44-AB0A-0044C9AD1042}" type="pres">
      <dgm:prSet presAssocID="{AD1D9061-DA1F-744A-86FD-261ED0C3F6C7}" presName="hierChild4" presStyleCnt="0"/>
      <dgm:spPr/>
    </dgm:pt>
    <dgm:pt modelId="{3474626E-5112-FA4B-AC6A-DEAB515AD1C6}" type="pres">
      <dgm:prSet presAssocID="{AD1D9061-DA1F-744A-86FD-261ED0C3F6C7}" presName="hierChild5" presStyleCnt="0"/>
      <dgm:spPr/>
    </dgm:pt>
    <dgm:pt modelId="{CD040FD7-4C7A-1C4B-BC82-7D5B4C4F7A56}" type="pres">
      <dgm:prSet presAssocID="{4CF5A529-ADDD-2A4B-B6E5-2EC86DF2712C}" presName="Name37" presStyleLbl="parChTrans1D2" presStyleIdx="2" presStyleCnt="3"/>
      <dgm:spPr/>
      <dgm:t>
        <a:bodyPr/>
        <a:lstStyle/>
        <a:p>
          <a:endParaRPr lang="zh-CN" altLang="en-US"/>
        </a:p>
      </dgm:t>
    </dgm:pt>
    <dgm:pt modelId="{B4D499E8-0DA2-5E40-9F98-8A6E776A304B}" type="pres">
      <dgm:prSet presAssocID="{F4DA1765-AE9D-1E42-A63B-1FB990AFF06C}" presName="hierRoot2" presStyleCnt="0">
        <dgm:presLayoutVars>
          <dgm:hierBranch val="init"/>
        </dgm:presLayoutVars>
      </dgm:prSet>
      <dgm:spPr/>
    </dgm:pt>
    <dgm:pt modelId="{E78EF60E-EC4E-AD4D-BE0A-41CA5E0DFCB7}" type="pres">
      <dgm:prSet presAssocID="{F4DA1765-AE9D-1E42-A63B-1FB990AFF06C}" presName="rootComposite" presStyleCnt="0"/>
      <dgm:spPr/>
    </dgm:pt>
    <dgm:pt modelId="{A7709899-376C-4B4B-8655-C20DC8A8FBD1}" type="pres">
      <dgm:prSet presAssocID="{F4DA1765-AE9D-1E42-A63B-1FB990AFF06C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1223CD1-58F5-674F-A36F-7658BA14D172}" type="pres">
      <dgm:prSet presAssocID="{F4DA1765-AE9D-1E42-A63B-1FB990AFF06C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0A10351B-6279-D04A-9F94-FED255D33CE7}" type="pres">
      <dgm:prSet presAssocID="{F4DA1765-AE9D-1E42-A63B-1FB990AFF06C}" presName="hierChild4" presStyleCnt="0"/>
      <dgm:spPr/>
    </dgm:pt>
    <dgm:pt modelId="{BEEF1AD7-005F-BC41-AEB6-9D421A0BA3E4}" type="pres">
      <dgm:prSet presAssocID="{F4DA1765-AE9D-1E42-A63B-1FB990AFF06C}" presName="hierChild5" presStyleCnt="0"/>
      <dgm:spPr/>
    </dgm:pt>
    <dgm:pt modelId="{930B3492-1744-B04C-9A61-C0B61FD64AD6}" type="pres">
      <dgm:prSet presAssocID="{42FFFBF2-B20F-0243-AACD-F4A1831F6761}" presName="hierChild3" presStyleCnt="0"/>
      <dgm:spPr/>
    </dgm:pt>
  </dgm:ptLst>
  <dgm:cxnLst>
    <dgm:cxn modelId="{2DB3EB49-5F3C-7F41-AD4A-19A9CC9B6D20}" type="presOf" srcId="{F4DA1765-AE9D-1E42-A63B-1FB990AFF06C}" destId="{C1223CD1-58F5-674F-A36F-7658BA14D172}" srcOrd="1" destOrd="0" presId="urn:microsoft.com/office/officeart/2005/8/layout/orgChart1"/>
    <dgm:cxn modelId="{9D9707C3-E097-DB4C-9FBF-6D95D46412F0}" type="presOf" srcId="{42FFFBF2-B20F-0243-AACD-F4A1831F6761}" destId="{766B1EB6-942C-BC4A-9943-19EACF977A2A}" srcOrd="0" destOrd="0" presId="urn:microsoft.com/office/officeart/2005/8/layout/orgChart1"/>
    <dgm:cxn modelId="{CEE1C7B1-C1A3-AD4D-8766-9D7CF6C33D3E}" type="presOf" srcId="{AD1D9061-DA1F-744A-86FD-261ED0C3F6C7}" destId="{09D6BDE9-5426-7D48-B873-8E9AC36E9F4F}" srcOrd="1" destOrd="0" presId="urn:microsoft.com/office/officeart/2005/8/layout/orgChart1"/>
    <dgm:cxn modelId="{E9C25EB6-5ECB-5E41-ADCB-A1F63E1A2BC7}" type="presOf" srcId="{D1FEB551-B2B7-784A-A6C7-BECFED343C89}" destId="{8D3E4717-FA4D-6142-8CC9-203BFC40DF3D}" srcOrd="0" destOrd="0" presId="urn:microsoft.com/office/officeart/2005/8/layout/orgChart1"/>
    <dgm:cxn modelId="{780C014E-C6A9-AC45-B080-59167AAE6191}" srcId="{985540F9-0F8B-5349-9AE8-A69FD80098DC}" destId="{42FFFBF2-B20F-0243-AACD-F4A1831F6761}" srcOrd="0" destOrd="0" parTransId="{699F9776-3ACE-F645-982A-EB548910EED8}" sibTransId="{7B67CB8D-CDDD-C242-A4F8-29BD5B102F3C}"/>
    <dgm:cxn modelId="{8390C8A6-7880-0940-858F-274A9802CA76}" type="presOf" srcId="{4CF5A529-ADDD-2A4B-B6E5-2EC86DF2712C}" destId="{CD040FD7-4C7A-1C4B-BC82-7D5B4C4F7A56}" srcOrd="0" destOrd="0" presId="urn:microsoft.com/office/officeart/2005/8/layout/orgChart1"/>
    <dgm:cxn modelId="{8D2815B0-85DC-754D-B0E3-F7245E9506CB}" type="presOf" srcId="{AD1D9061-DA1F-744A-86FD-261ED0C3F6C7}" destId="{D3695A13-B1E5-1A4F-90C3-F65707A52F37}" srcOrd="0" destOrd="0" presId="urn:microsoft.com/office/officeart/2005/8/layout/orgChart1"/>
    <dgm:cxn modelId="{FAC55018-79B4-2E4A-8D1D-57AFB98265F8}" type="presOf" srcId="{F4DA1765-AE9D-1E42-A63B-1FB990AFF06C}" destId="{A7709899-376C-4B4B-8655-C20DC8A8FBD1}" srcOrd="0" destOrd="0" presId="urn:microsoft.com/office/officeart/2005/8/layout/orgChart1"/>
    <dgm:cxn modelId="{0754AE3B-A98A-AD4E-BA4D-F14413A945FA}" srcId="{42FFFBF2-B20F-0243-AACD-F4A1831F6761}" destId="{F4A293C3-0CED-A348-8848-6F328CA57954}" srcOrd="0" destOrd="0" parTransId="{9D73C3D6-5B00-1043-B5A5-8E5A56F668EB}" sibTransId="{5D33C218-9DE2-CF45-AFF1-52583BDDFEB5}"/>
    <dgm:cxn modelId="{A5E4B952-4AA8-954D-B655-B6C1B6AF94DA}" type="presOf" srcId="{985540F9-0F8B-5349-9AE8-A69FD80098DC}" destId="{447E2217-8229-F64C-9BB0-32589E1FE198}" srcOrd="0" destOrd="0" presId="urn:microsoft.com/office/officeart/2005/8/layout/orgChart1"/>
    <dgm:cxn modelId="{5DDC882A-B8A1-9C4D-979B-E804B619F3E4}" srcId="{42FFFBF2-B20F-0243-AACD-F4A1831F6761}" destId="{AD1D9061-DA1F-744A-86FD-261ED0C3F6C7}" srcOrd="1" destOrd="0" parTransId="{D1FEB551-B2B7-784A-A6C7-BECFED343C89}" sibTransId="{50DDD336-0F31-F244-8FA8-416450631503}"/>
    <dgm:cxn modelId="{41799ACF-F43A-3C46-84ED-9F40344622BA}" type="presOf" srcId="{42FFFBF2-B20F-0243-AACD-F4A1831F6761}" destId="{C9E4FFC6-6F06-C540-AC3B-B53982602C1A}" srcOrd="1" destOrd="0" presId="urn:microsoft.com/office/officeart/2005/8/layout/orgChart1"/>
    <dgm:cxn modelId="{4EFB0F1F-BFC0-2B44-97D7-F729020A5E24}" type="presOf" srcId="{F4A293C3-0CED-A348-8848-6F328CA57954}" destId="{2F96CB77-68FF-7B44-A581-09E892D344C7}" srcOrd="1" destOrd="0" presId="urn:microsoft.com/office/officeart/2005/8/layout/orgChart1"/>
    <dgm:cxn modelId="{55D11206-B730-8644-8665-198D1AEBAD3D}" type="presOf" srcId="{F4A293C3-0CED-A348-8848-6F328CA57954}" destId="{5B1BAF4F-5AD5-6A4D-92D0-B60FDE16B5C6}" srcOrd="0" destOrd="0" presId="urn:microsoft.com/office/officeart/2005/8/layout/orgChart1"/>
    <dgm:cxn modelId="{3541E28D-82EC-D741-8A63-99E2215D897A}" srcId="{42FFFBF2-B20F-0243-AACD-F4A1831F6761}" destId="{F4DA1765-AE9D-1E42-A63B-1FB990AFF06C}" srcOrd="2" destOrd="0" parTransId="{4CF5A529-ADDD-2A4B-B6E5-2EC86DF2712C}" sibTransId="{20268842-3327-2A4B-8748-33721A6CB30D}"/>
    <dgm:cxn modelId="{C9941849-7691-0641-8252-1D32F0668D73}" type="presOf" srcId="{9D73C3D6-5B00-1043-B5A5-8E5A56F668EB}" destId="{859F87E2-36BD-264F-9036-DE039DA47E3E}" srcOrd="0" destOrd="0" presId="urn:microsoft.com/office/officeart/2005/8/layout/orgChart1"/>
    <dgm:cxn modelId="{95BADAF0-7918-3744-AD94-8A59896129EA}" type="presParOf" srcId="{447E2217-8229-F64C-9BB0-32589E1FE198}" destId="{8F123144-688B-DF42-84DE-6A1CABF0EB66}" srcOrd="0" destOrd="0" presId="urn:microsoft.com/office/officeart/2005/8/layout/orgChart1"/>
    <dgm:cxn modelId="{E77ECDAA-A7F6-AF4A-BA8B-FC31BA16606D}" type="presParOf" srcId="{8F123144-688B-DF42-84DE-6A1CABF0EB66}" destId="{EFF3F82D-5EB2-124F-A9C8-D7C7A92EE613}" srcOrd="0" destOrd="0" presId="urn:microsoft.com/office/officeart/2005/8/layout/orgChart1"/>
    <dgm:cxn modelId="{A0DB4FC6-1954-8B4E-8A67-159A65A6490A}" type="presParOf" srcId="{EFF3F82D-5EB2-124F-A9C8-D7C7A92EE613}" destId="{766B1EB6-942C-BC4A-9943-19EACF977A2A}" srcOrd="0" destOrd="0" presId="urn:microsoft.com/office/officeart/2005/8/layout/orgChart1"/>
    <dgm:cxn modelId="{65589769-BC55-C44C-A8B3-FC65EE1D030C}" type="presParOf" srcId="{EFF3F82D-5EB2-124F-A9C8-D7C7A92EE613}" destId="{C9E4FFC6-6F06-C540-AC3B-B53982602C1A}" srcOrd="1" destOrd="0" presId="urn:microsoft.com/office/officeart/2005/8/layout/orgChart1"/>
    <dgm:cxn modelId="{CC315090-C570-CE45-84EB-EB701A3A9309}" type="presParOf" srcId="{8F123144-688B-DF42-84DE-6A1CABF0EB66}" destId="{10104F90-A852-5D48-8FF4-3EBBAD5F9390}" srcOrd="1" destOrd="0" presId="urn:microsoft.com/office/officeart/2005/8/layout/orgChart1"/>
    <dgm:cxn modelId="{4EEBF26A-1A70-6F4A-838B-018A6DBB6DEE}" type="presParOf" srcId="{10104F90-A852-5D48-8FF4-3EBBAD5F9390}" destId="{859F87E2-36BD-264F-9036-DE039DA47E3E}" srcOrd="0" destOrd="0" presId="urn:microsoft.com/office/officeart/2005/8/layout/orgChart1"/>
    <dgm:cxn modelId="{64D775DA-6B09-A842-8231-56E5F9C229A4}" type="presParOf" srcId="{10104F90-A852-5D48-8FF4-3EBBAD5F9390}" destId="{6DC085A3-DEBA-B14D-A77A-B5AA3AA83A54}" srcOrd="1" destOrd="0" presId="urn:microsoft.com/office/officeart/2005/8/layout/orgChart1"/>
    <dgm:cxn modelId="{ADFD99D2-852D-AF42-85B3-7E4BEE4EF732}" type="presParOf" srcId="{6DC085A3-DEBA-B14D-A77A-B5AA3AA83A54}" destId="{5D7FA470-E9F5-C14F-A0F1-DE407F8D3125}" srcOrd="0" destOrd="0" presId="urn:microsoft.com/office/officeart/2005/8/layout/orgChart1"/>
    <dgm:cxn modelId="{841F2556-4AA6-0046-BC1D-DF1684F98C56}" type="presParOf" srcId="{5D7FA470-E9F5-C14F-A0F1-DE407F8D3125}" destId="{5B1BAF4F-5AD5-6A4D-92D0-B60FDE16B5C6}" srcOrd="0" destOrd="0" presId="urn:microsoft.com/office/officeart/2005/8/layout/orgChart1"/>
    <dgm:cxn modelId="{2EBF4F1A-E984-F14C-9850-D4D36A465D7B}" type="presParOf" srcId="{5D7FA470-E9F5-C14F-A0F1-DE407F8D3125}" destId="{2F96CB77-68FF-7B44-A581-09E892D344C7}" srcOrd="1" destOrd="0" presId="urn:microsoft.com/office/officeart/2005/8/layout/orgChart1"/>
    <dgm:cxn modelId="{D249B7DB-A72F-2046-BBB4-6F13FC7DFAC9}" type="presParOf" srcId="{6DC085A3-DEBA-B14D-A77A-B5AA3AA83A54}" destId="{FA8DED73-3FFF-0F43-966F-2AAEF6D6CD34}" srcOrd="1" destOrd="0" presId="urn:microsoft.com/office/officeart/2005/8/layout/orgChart1"/>
    <dgm:cxn modelId="{5C3C8A47-E196-4B42-A280-9494C1DAFF41}" type="presParOf" srcId="{6DC085A3-DEBA-B14D-A77A-B5AA3AA83A54}" destId="{C7EC87DD-EC3E-2B4B-8050-2D8E4290D6E8}" srcOrd="2" destOrd="0" presId="urn:microsoft.com/office/officeart/2005/8/layout/orgChart1"/>
    <dgm:cxn modelId="{171C091E-C9F0-6F45-996E-F8ACC478FE2A}" type="presParOf" srcId="{10104F90-A852-5D48-8FF4-3EBBAD5F9390}" destId="{8D3E4717-FA4D-6142-8CC9-203BFC40DF3D}" srcOrd="2" destOrd="0" presId="urn:microsoft.com/office/officeart/2005/8/layout/orgChart1"/>
    <dgm:cxn modelId="{281A71F8-FD25-8349-ABDB-1CEE55F14DC2}" type="presParOf" srcId="{10104F90-A852-5D48-8FF4-3EBBAD5F9390}" destId="{4BFF2287-266B-9144-A450-46EA7B4BBFEE}" srcOrd="3" destOrd="0" presId="urn:microsoft.com/office/officeart/2005/8/layout/orgChart1"/>
    <dgm:cxn modelId="{EEB92D9E-55D7-4748-A6D0-37BEF5A46505}" type="presParOf" srcId="{4BFF2287-266B-9144-A450-46EA7B4BBFEE}" destId="{F70DDBC5-1D8C-104E-ADAD-ED04692898A1}" srcOrd="0" destOrd="0" presId="urn:microsoft.com/office/officeart/2005/8/layout/orgChart1"/>
    <dgm:cxn modelId="{33A9AFBE-5EB1-0244-B5FB-E6A5BEA639D7}" type="presParOf" srcId="{F70DDBC5-1D8C-104E-ADAD-ED04692898A1}" destId="{D3695A13-B1E5-1A4F-90C3-F65707A52F37}" srcOrd="0" destOrd="0" presId="urn:microsoft.com/office/officeart/2005/8/layout/orgChart1"/>
    <dgm:cxn modelId="{9DD07C51-5AE3-6742-A0B0-94BB9713F715}" type="presParOf" srcId="{F70DDBC5-1D8C-104E-ADAD-ED04692898A1}" destId="{09D6BDE9-5426-7D48-B873-8E9AC36E9F4F}" srcOrd="1" destOrd="0" presId="urn:microsoft.com/office/officeart/2005/8/layout/orgChart1"/>
    <dgm:cxn modelId="{C634F465-8283-2B4B-B329-9DF167C23D2B}" type="presParOf" srcId="{4BFF2287-266B-9144-A450-46EA7B4BBFEE}" destId="{52CEC5C5-0A74-5A44-AB0A-0044C9AD1042}" srcOrd="1" destOrd="0" presId="urn:microsoft.com/office/officeart/2005/8/layout/orgChart1"/>
    <dgm:cxn modelId="{FC06ED1C-3B90-8B4D-9323-3C8316509E08}" type="presParOf" srcId="{4BFF2287-266B-9144-A450-46EA7B4BBFEE}" destId="{3474626E-5112-FA4B-AC6A-DEAB515AD1C6}" srcOrd="2" destOrd="0" presId="urn:microsoft.com/office/officeart/2005/8/layout/orgChart1"/>
    <dgm:cxn modelId="{A09639FD-B364-7344-9747-BE653FF8D742}" type="presParOf" srcId="{10104F90-A852-5D48-8FF4-3EBBAD5F9390}" destId="{CD040FD7-4C7A-1C4B-BC82-7D5B4C4F7A56}" srcOrd="4" destOrd="0" presId="urn:microsoft.com/office/officeart/2005/8/layout/orgChart1"/>
    <dgm:cxn modelId="{9FACE544-6841-B74A-916A-CEDAF881C716}" type="presParOf" srcId="{10104F90-A852-5D48-8FF4-3EBBAD5F9390}" destId="{B4D499E8-0DA2-5E40-9F98-8A6E776A304B}" srcOrd="5" destOrd="0" presId="urn:microsoft.com/office/officeart/2005/8/layout/orgChart1"/>
    <dgm:cxn modelId="{F516BB8A-BFC8-BA4B-8AC5-FD5EDEDB6267}" type="presParOf" srcId="{B4D499E8-0DA2-5E40-9F98-8A6E776A304B}" destId="{E78EF60E-EC4E-AD4D-BE0A-41CA5E0DFCB7}" srcOrd="0" destOrd="0" presId="urn:microsoft.com/office/officeart/2005/8/layout/orgChart1"/>
    <dgm:cxn modelId="{8615AB1D-AC3B-4044-9DD8-845F7CA1DB0C}" type="presParOf" srcId="{E78EF60E-EC4E-AD4D-BE0A-41CA5E0DFCB7}" destId="{A7709899-376C-4B4B-8655-C20DC8A8FBD1}" srcOrd="0" destOrd="0" presId="urn:microsoft.com/office/officeart/2005/8/layout/orgChart1"/>
    <dgm:cxn modelId="{4A13A4FA-508C-484E-9FE0-EA26C433E81B}" type="presParOf" srcId="{E78EF60E-EC4E-AD4D-BE0A-41CA5E0DFCB7}" destId="{C1223CD1-58F5-674F-A36F-7658BA14D172}" srcOrd="1" destOrd="0" presId="urn:microsoft.com/office/officeart/2005/8/layout/orgChart1"/>
    <dgm:cxn modelId="{1BA0B4AB-CD7B-D54C-BBB3-AAB82138F2D9}" type="presParOf" srcId="{B4D499E8-0DA2-5E40-9F98-8A6E776A304B}" destId="{0A10351B-6279-D04A-9F94-FED255D33CE7}" srcOrd="1" destOrd="0" presId="urn:microsoft.com/office/officeart/2005/8/layout/orgChart1"/>
    <dgm:cxn modelId="{CC2D7009-5F2A-5040-AF5F-B0F0D1EF67AA}" type="presParOf" srcId="{B4D499E8-0DA2-5E40-9F98-8A6E776A304B}" destId="{BEEF1AD7-005F-BC41-AEB6-9D421A0BA3E4}" srcOrd="2" destOrd="0" presId="urn:microsoft.com/office/officeart/2005/8/layout/orgChart1"/>
    <dgm:cxn modelId="{D19400F9-6EED-5E43-92E1-F2140F238AB3}" type="presParOf" srcId="{8F123144-688B-DF42-84DE-6A1CABF0EB66}" destId="{930B3492-1744-B04C-9A61-C0B61FD64AD6}" srcOrd="2" destOrd="0" presId="urn:microsoft.com/office/officeart/2005/8/layout/orgChart1"/>
  </dgm:cxnLst>
  <dgm:bg/>
  <dgm:whole>
    <a:ln>
      <a:solidFill>
        <a:schemeClr val="accent1">
          <a:shade val="60000"/>
          <a:hueOff val="0"/>
          <a:satOff val="0"/>
          <a:lumOff val="0"/>
        </a:schemeClr>
      </a:solidFill>
    </a:ln>
  </dgm:whole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3D57FA-2784-5F41-ADD7-3A5FC71C9D43}">
      <dsp:nvSpPr>
        <dsp:cNvPr id="0" name=""/>
        <dsp:cNvSpPr/>
      </dsp:nvSpPr>
      <dsp:spPr>
        <a:xfrm>
          <a:off x="2216944" y="1146282"/>
          <a:ext cx="1736324" cy="2008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448"/>
              </a:lnTo>
              <a:lnTo>
                <a:pt x="1736324" y="100448"/>
              </a:lnTo>
              <a:lnTo>
                <a:pt x="1736324" y="200897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040FD7-4C7A-1C4B-BC82-7D5B4C4F7A56}">
      <dsp:nvSpPr>
        <dsp:cNvPr id="0" name=""/>
        <dsp:cNvSpPr/>
      </dsp:nvSpPr>
      <dsp:spPr>
        <a:xfrm>
          <a:off x="2216944" y="1146282"/>
          <a:ext cx="578774" cy="2008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448"/>
              </a:lnTo>
              <a:lnTo>
                <a:pt x="578774" y="100448"/>
              </a:lnTo>
              <a:lnTo>
                <a:pt x="578774" y="200897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3E4717-FA4D-6142-8CC9-203BFC40DF3D}">
      <dsp:nvSpPr>
        <dsp:cNvPr id="0" name=""/>
        <dsp:cNvSpPr/>
      </dsp:nvSpPr>
      <dsp:spPr>
        <a:xfrm>
          <a:off x="1638169" y="1146282"/>
          <a:ext cx="578774" cy="200897"/>
        </a:xfrm>
        <a:custGeom>
          <a:avLst/>
          <a:gdLst/>
          <a:ahLst/>
          <a:cxnLst/>
          <a:rect l="0" t="0" r="0" b="0"/>
          <a:pathLst>
            <a:path>
              <a:moveTo>
                <a:pt x="578774" y="0"/>
              </a:moveTo>
              <a:lnTo>
                <a:pt x="578774" y="100448"/>
              </a:lnTo>
              <a:lnTo>
                <a:pt x="0" y="100448"/>
              </a:lnTo>
              <a:lnTo>
                <a:pt x="0" y="200897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9F87E2-36BD-264F-9036-DE039DA47E3E}">
      <dsp:nvSpPr>
        <dsp:cNvPr id="0" name=""/>
        <dsp:cNvSpPr/>
      </dsp:nvSpPr>
      <dsp:spPr>
        <a:xfrm>
          <a:off x="480619" y="1146282"/>
          <a:ext cx="1736324" cy="200897"/>
        </a:xfrm>
        <a:custGeom>
          <a:avLst/>
          <a:gdLst/>
          <a:ahLst/>
          <a:cxnLst/>
          <a:rect l="0" t="0" r="0" b="0"/>
          <a:pathLst>
            <a:path>
              <a:moveTo>
                <a:pt x="1736324" y="0"/>
              </a:moveTo>
              <a:lnTo>
                <a:pt x="1736324" y="100448"/>
              </a:lnTo>
              <a:lnTo>
                <a:pt x="0" y="100448"/>
              </a:lnTo>
              <a:lnTo>
                <a:pt x="0" y="200897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6B1EB6-942C-BC4A-9943-19EACF977A2A}">
      <dsp:nvSpPr>
        <dsp:cNvPr id="0" name=""/>
        <dsp:cNvSpPr/>
      </dsp:nvSpPr>
      <dsp:spPr>
        <a:xfrm>
          <a:off x="1738618" y="667956"/>
          <a:ext cx="956652" cy="47832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Duck</a:t>
          </a:r>
          <a:endParaRPr lang="zh-CN" altLang="en-US" sz="1200" kern="1200" dirty="0"/>
        </a:p>
      </dsp:txBody>
      <dsp:txXfrm>
        <a:off x="1738618" y="667956"/>
        <a:ext cx="956652" cy="478326"/>
      </dsp:txXfrm>
    </dsp:sp>
    <dsp:sp modelId="{5B1BAF4F-5AD5-6A4D-92D0-B60FDE16B5C6}">
      <dsp:nvSpPr>
        <dsp:cNvPr id="0" name=""/>
        <dsp:cNvSpPr/>
      </dsp:nvSpPr>
      <dsp:spPr>
        <a:xfrm>
          <a:off x="2293" y="1347179"/>
          <a:ext cx="956652" cy="105403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err="1" smtClean="0"/>
            <a:t>MallardDuck</a:t>
          </a:r>
          <a:endParaRPr lang="zh-CN" altLang="en-US" sz="1200" kern="1200" dirty="0"/>
        </a:p>
      </dsp:txBody>
      <dsp:txXfrm>
        <a:off x="2293" y="1347179"/>
        <a:ext cx="956652" cy="1054039"/>
      </dsp:txXfrm>
    </dsp:sp>
    <dsp:sp modelId="{D3695A13-B1E5-1A4F-90C3-F65707A52F37}">
      <dsp:nvSpPr>
        <dsp:cNvPr id="0" name=""/>
        <dsp:cNvSpPr/>
      </dsp:nvSpPr>
      <dsp:spPr>
        <a:xfrm>
          <a:off x="1159843" y="1347179"/>
          <a:ext cx="956652" cy="10548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err="1" smtClean="0"/>
            <a:t>RedHeadDuck</a:t>
          </a:r>
          <a:endParaRPr lang="zh-CN" altLang="en-US" sz="1200" kern="1200" dirty="0"/>
        </a:p>
      </dsp:txBody>
      <dsp:txXfrm>
        <a:off x="1159843" y="1347179"/>
        <a:ext cx="956652" cy="1054800"/>
      </dsp:txXfrm>
    </dsp:sp>
    <dsp:sp modelId="{A7709899-376C-4B4B-8655-C20DC8A8FBD1}">
      <dsp:nvSpPr>
        <dsp:cNvPr id="0" name=""/>
        <dsp:cNvSpPr/>
      </dsp:nvSpPr>
      <dsp:spPr>
        <a:xfrm>
          <a:off x="2317393" y="1347179"/>
          <a:ext cx="956652" cy="10548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err="1" smtClean="0"/>
            <a:t>RubberDuck</a:t>
          </a:r>
          <a:endParaRPr lang="zh-CN" altLang="en-US" sz="1200" kern="1200" dirty="0"/>
        </a:p>
      </dsp:txBody>
      <dsp:txXfrm>
        <a:off x="2317393" y="1347179"/>
        <a:ext cx="956652" cy="1054800"/>
      </dsp:txXfrm>
    </dsp:sp>
    <dsp:sp modelId="{A1B848B4-94C2-C444-927B-24C4B04AE1EF}">
      <dsp:nvSpPr>
        <dsp:cNvPr id="0" name=""/>
        <dsp:cNvSpPr/>
      </dsp:nvSpPr>
      <dsp:spPr>
        <a:xfrm>
          <a:off x="3474942" y="1347179"/>
          <a:ext cx="956652" cy="10548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err="1" smtClean="0"/>
            <a:t>DecoyDuck</a:t>
          </a:r>
          <a:endParaRPr lang="zh-CN" altLang="en-US" sz="1200" kern="1200" dirty="0"/>
        </a:p>
      </dsp:txBody>
      <dsp:txXfrm>
        <a:off x="3474942" y="1347179"/>
        <a:ext cx="956652" cy="10548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040FD7-4C7A-1C4B-BC82-7D5B4C4F7A56}">
      <dsp:nvSpPr>
        <dsp:cNvPr id="0" name=""/>
        <dsp:cNvSpPr/>
      </dsp:nvSpPr>
      <dsp:spPr>
        <a:xfrm>
          <a:off x="1497807" y="841808"/>
          <a:ext cx="819670" cy="2845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256"/>
              </a:lnTo>
              <a:lnTo>
                <a:pt x="819670" y="142256"/>
              </a:lnTo>
              <a:lnTo>
                <a:pt x="819670" y="284513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3E4717-FA4D-6142-8CC9-203BFC40DF3D}">
      <dsp:nvSpPr>
        <dsp:cNvPr id="0" name=""/>
        <dsp:cNvSpPr/>
      </dsp:nvSpPr>
      <dsp:spPr>
        <a:xfrm>
          <a:off x="678136" y="841808"/>
          <a:ext cx="819670" cy="284513"/>
        </a:xfrm>
        <a:custGeom>
          <a:avLst/>
          <a:gdLst/>
          <a:ahLst/>
          <a:cxnLst/>
          <a:rect l="0" t="0" r="0" b="0"/>
          <a:pathLst>
            <a:path>
              <a:moveTo>
                <a:pt x="819670" y="0"/>
              </a:moveTo>
              <a:lnTo>
                <a:pt x="819670" y="142256"/>
              </a:lnTo>
              <a:lnTo>
                <a:pt x="0" y="142256"/>
              </a:lnTo>
              <a:lnTo>
                <a:pt x="0" y="284513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6B1EB6-942C-BC4A-9943-19EACF977A2A}">
      <dsp:nvSpPr>
        <dsp:cNvPr id="0" name=""/>
        <dsp:cNvSpPr/>
      </dsp:nvSpPr>
      <dsp:spPr>
        <a:xfrm>
          <a:off x="820393" y="164394"/>
          <a:ext cx="1354827" cy="67741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err="1" smtClean="0"/>
            <a:t>FlyBehavior</a:t>
          </a:r>
          <a:endParaRPr lang="zh-CN" altLang="en-US" sz="1700" kern="1200" dirty="0"/>
        </a:p>
      </dsp:txBody>
      <dsp:txXfrm>
        <a:off x="820393" y="164394"/>
        <a:ext cx="1354827" cy="677413"/>
      </dsp:txXfrm>
    </dsp:sp>
    <dsp:sp modelId="{D3695A13-B1E5-1A4F-90C3-F65707A52F37}">
      <dsp:nvSpPr>
        <dsp:cNvPr id="0" name=""/>
        <dsp:cNvSpPr/>
      </dsp:nvSpPr>
      <dsp:spPr>
        <a:xfrm>
          <a:off x="722" y="1126321"/>
          <a:ext cx="1354827" cy="7523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err="1" smtClean="0"/>
            <a:t>FlyWithWinds</a:t>
          </a:r>
          <a:endParaRPr lang="zh-CN" altLang="en-US" sz="1700" kern="1200" dirty="0"/>
        </a:p>
      </dsp:txBody>
      <dsp:txXfrm>
        <a:off x="722" y="1126321"/>
        <a:ext cx="1354827" cy="752396"/>
      </dsp:txXfrm>
    </dsp:sp>
    <dsp:sp modelId="{A7709899-376C-4B4B-8655-C20DC8A8FBD1}">
      <dsp:nvSpPr>
        <dsp:cNvPr id="0" name=""/>
        <dsp:cNvSpPr/>
      </dsp:nvSpPr>
      <dsp:spPr>
        <a:xfrm>
          <a:off x="1640063" y="1126321"/>
          <a:ext cx="1354827" cy="7523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err="1" smtClean="0"/>
            <a:t>FlyNoWays</a:t>
          </a:r>
          <a:endParaRPr lang="zh-CN" altLang="en-US" sz="1700" kern="1200" dirty="0"/>
        </a:p>
      </dsp:txBody>
      <dsp:txXfrm>
        <a:off x="1640063" y="1126321"/>
        <a:ext cx="1354827" cy="7523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040FD7-4C7A-1C4B-BC82-7D5B4C4F7A56}">
      <dsp:nvSpPr>
        <dsp:cNvPr id="0" name=""/>
        <dsp:cNvSpPr/>
      </dsp:nvSpPr>
      <dsp:spPr>
        <a:xfrm>
          <a:off x="2195512" y="747783"/>
          <a:ext cx="1553341" cy="2695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794"/>
              </a:lnTo>
              <a:lnTo>
                <a:pt x="1553341" y="134794"/>
              </a:lnTo>
              <a:lnTo>
                <a:pt x="1553341" y="269588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3E4717-FA4D-6142-8CC9-203BFC40DF3D}">
      <dsp:nvSpPr>
        <dsp:cNvPr id="0" name=""/>
        <dsp:cNvSpPr/>
      </dsp:nvSpPr>
      <dsp:spPr>
        <a:xfrm>
          <a:off x="2149792" y="747783"/>
          <a:ext cx="91440" cy="26958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9588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9F87E2-36BD-264F-9036-DE039DA47E3E}">
      <dsp:nvSpPr>
        <dsp:cNvPr id="0" name=""/>
        <dsp:cNvSpPr/>
      </dsp:nvSpPr>
      <dsp:spPr>
        <a:xfrm>
          <a:off x="642171" y="747783"/>
          <a:ext cx="1553341" cy="269588"/>
        </a:xfrm>
        <a:custGeom>
          <a:avLst/>
          <a:gdLst/>
          <a:ahLst/>
          <a:cxnLst/>
          <a:rect l="0" t="0" r="0" b="0"/>
          <a:pathLst>
            <a:path>
              <a:moveTo>
                <a:pt x="1553341" y="0"/>
              </a:moveTo>
              <a:lnTo>
                <a:pt x="1553341" y="134794"/>
              </a:lnTo>
              <a:lnTo>
                <a:pt x="0" y="134794"/>
              </a:lnTo>
              <a:lnTo>
                <a:pt x="0" y="269588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6B1EB6-942C-BC4A-9943-19EACF977A2A}">
      <dsp:nvSpPr>
        <dsp:cNvPr id="0" name=""/>
        <dsp:cNvSpPr/>
      </dsp:nvSpPr>
      <dsp:spPr>
        <a:xfrm>
          <a:off x="1553635" y="105907"/>
          <a:ext cx="1283753" cy="6418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err="1" smtClean="0"/>
            <a:t>QuackBehavior</a:t>
          </a:r>
          <a:endParaRPr lang="zh-CN" altLang="en-US" sz="1500" kern="1200" dirty="0"/>
        </a:p>
      </dsp:txBody>
      <dsp:txXfrm>
        <a:off x="1553635" y="105907"/>
        <a:ext cx="1283753" cy="641876"/>
      </dsp:txXfrm>
    </dsp:sp>
    <dsp:sp modelId="{5B1BAF4F-5AD5-6A4D-92D0-B60FDE16B5C6}">
      <dsp:nvSpPr>
        <dsp:cNvPr id="0" name=""/>
        <dsp:cNvSpPr/>
      </dsp:nvSpPr>
      <dsp:spPr>
        <a:xfrm>
          <a:off x="294" y="1017372"/>
          <a:ext cx="1283753" cy="6418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Quack</a:t>
          </a:r>
          <a:endParaRPr lang="zh-CN" altLang="en-US" sz="1500" kern="1200" dirty="0"/>
        </a:p>
      </dsp:txBody>
      <dsp:txXfrm>
        <a:off x="294" y="1017372"/>
        <a:ext cx="1283753" cy="641876"/>
      </dsp:txXfrm>
    </dsp:sp>
    <dsp:sp modelId="{D3695A13-B1E5-1A4F-90C3-F65707A52F37}">
      <dsp:nvSpPr>
        <dsp:cNvPr id="0" name=""/>
        <dsp:cNvSpPr/>
      </dsp:nvSpPr>
      <dsp:spPr>
        <a:xfrm>
          <a:off x="1553635" y="1017372"/>
          <a:ext cx="1283753" cy="6418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Squeak</a:t>
          </a:r>
          <a:endParaRPr lang="zh-CN" altLang="en-US" sz="1500" kern="1200" dirty="0"/>
        </a:p>
      </dsp:txBody>
      <dsp:txXfrm>
        <a:off x="1553635" y="1017372"/>
        <a:ext cx="1283753" cy="641876"/>
      </dsp:txXfrm>
    </dsp:sp>
    <dsp:sp modelId="{A7709899-376C-4B4B-8655-C20DC8A8FBD1}">
      <dsp:nvSpPr>
        <dsp:cNvPr id="0" name=""/>
        <dsp:cNvSpPr/>
      </dsp:nvSpPr>
      <dsp:spPr>
        <a:xfrm>
          <a:off x="3106977" y="1017372"/>
          <a:ext cx="1283753" cy="6418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err="1" smtClean="0"/>
            <a:t>MuteQuack</a:t>
          </a:r>
          <a:endParaRPr lang="zh-CN" altLang="en-US" sz="1500" kern="1200" dirty="0"/>
        </a:p>
      </dsp:txBody>
      <dsp:txXfrm>
        <a:off x="3106977" y="1017372"/>
        <a:ext cx="1283753" cy="6418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AE149-54C8-7742-872F-182E347E2EFE}" type="datetimeFigureOut">
              <a:rPr kumimoji="1" lang="zh-CN" altLang="en-US" smtClean="0"/>
              <a:t>2019/3/31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BEB6FD-FCFD-9B48-9696-71793384F24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096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EB6FD-FCFD-9B48-9696-71793384F24E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7347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6452-D702-A148-8D13-95DD22D0D345}" type="datetimeFigureOut">
              <a:rPr kumimoji="1" lang="zh-CN" altLang="en-US" smtClean="0"/>
              <a:t>2019/3/31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36605-912F-2148-8474-E3A118CFAE6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6097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6452-D702-A148-8D13-95DD22D0D345}" type="datetimeFigureOut">
              <a:rPr kumimoji="1" lang="zh-CN" altLang="en-US" smtClean="0"/>
              <a:t>2019/3/31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36605-912F-2148-8474-E3A118CFAE6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504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6452-D702-A148-8D13-95DD22D0D345}" type="datetimeFigureOut">
              <a:rPr kumimoji="1" lang="zh-CN" altLang="en-US" smtClean="0"/>
              <a:t>2019/3/31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36605-912F-2148-8474-E3A118CFAE6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7385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6452-D702-A148-8D13-95DD22D0D345}" type="datetimeFigureOut">
              <a:rPr kumimoji="1" lang="zh-CN" altLang="en-US" smtClean="0"/>
              <a:t>2019/3/31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36605-912F-2148-8474-E3A118CFAE6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7830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6452-D702-A148-8D13-95DD22D0D345}" type="datetimeFigureOut">
              <a:rPr kumimoji="1" lang="zh-CN" altLang="en-US" smtClean="0"/>
              <a:t>2019/3/31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36605-912F-2148-8474-E3A118CFAE6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4987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6452-D702-A148-8D13-95DD22D0D345}" type="datetimeFigureOut">
              <a:rPr kumimoji="1" lang="zh-CN" altLang="en-US" smtClean="0"/>
              <a:t>2019/3/31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36605-912F-2148-8474-E3A118CFAE6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2522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6452-D702-A148-8D13-95DD22D0D345}" type="datetimeFigureOut">
              <a:rPr kumimoji="1" lang="zh-CN" altLang="en-US" smtClean="0"/>
              <a:t>2019/3/31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36605-912F-2148-8474-E3A118CFAE6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5764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6452-D702-A148-8D13-95DD22D0D345}" type="datetimeFigureOut">
              <a:rPr kumimoji="1" lang="zh-CN" altLang="en-US" smtClean="0"/>
              <a:t>2019/3/31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36605-912F-2148-8474-E3A118CFAE6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9500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6452-D702-A148-8D13-95DD22D0D345}" type="datetimeFigureOut">
              <a:rPr kumimoji="1" lang="zh-CN" altLang="en-US" smtClean="0"/>
              <a:t>2019/3/31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36605-912F-2148-8474-E3A118CFAE6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5814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6452-D702-A148-8D13-95DD22D0D345}" type="datetimeFigureOut">
              <a:rPr kumimoji="1" lang="zh-CN" altLang="en-US" smtClean="0"/>
              <a:t>2019/3/31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36605-912F-2148-8474-E3A118CFAE6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9250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06452-D702-A148-8D13-95DD22D0D345}" type="datetimeFigureOut">
              <a:rPr kumimoji="1" lang="zh-CN" altLang="en-US" smtClean="0"/>
              <a:t>2019/3/31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36605-912F-2148-8474-E3A118CFAE6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4913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906452-D702-A148-8D13-95DD22D0D345}" type="datetimeFigureOut">
              <a:rPr kumimoji="1" lang="zh-CN" altLang="en-US" smtClean="0"/>
              <a:t>2019/3/31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436605-912F-2148-8474-E3A118CFAE6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5166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2.xml"/><Relationship Id="rId12" Type="http://schemas.openxmlformats.org/officeDocument/2006/relationships/diagramData" Target="../diagrams/data3.xml"/><Relationship Id="rId13" Type="http://schemas.openxmlformats.org/officeDocument/2006/relationships/diagramLayout" Target="../diagrams/layout3.xml"/><Relationship Id="rId14" Type="http://schemas.openxmlformats.org/officeDocument/2006/relationships/diagramQuickStyle" Target="../diagrams/quickStyle3.xml"/><Relationship Id="rId15" Type="http://schemas.openxmlformats.org/officeDocument/2006/relationships/diagramColors" Target="../diagrams/colors3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Relationship Id="rId9" Type="http://schemas.openxmlformats.org/officeDocument/2006/relationships/diagramQuickStyle" Target="../diagrams/quickStyle2.xml"/><Relationship Id="rId10" Type="http://schemas.openxmlformats.org/officeDocument/2006/relationships/diagramColors" Target="../diagrams/colors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设计模式研讨（一）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sz="3200" dirty="0" smtClean="0"/>
              <a:t>设计模式入门</a:t>
            </a:r>
            <a:r>
              <a:rPr kumimoji="1" lang="en-US" altLang="zh-CN" sz="3200" dirty="0" smtClean="0"/>
              <a:t>-</a:t>
            </a:r>
            <a:r>
              <a:rPr kumimoji="1" lang="zh-CN" altLang="en-US" sz="3200" dirty="0" smtClean="0"/>
              <a:t>策略</a:t>
            </a:r>
            <a:r>
              <a:rPr kumimoji="1" lang="zh-CN" altLang="en-US" sz="3200" dirty="0" smtClean="0"/>
              <a:t>模式（</a:t>
            </a:r>
            <a:r>
              <a:rPr kumimoji="1" lang="en-US" altLang="zh-CN" sz="3200" dirty="0" smtClean="0"/>
              <a:t>Strategy Pattern</a:t>
            </a:r>
            <a:r>
              <a:rPr kumimoji="1" lang="zh-CN" altLang="en-US" sz="3200" dirty="0" smtClean="0"/>
              <a:t>）</a:t>
            </a:r>
            <a:endParaRPr kumimoji="1" lang="zh-CN" altLang="en-US" sz="32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曾梦露</a:t>
            </a:r>
            <a:endParaRPr kumimoji="1" lang="en-US" altLang="zh-CN" dirty="0" smtClean="0"/>
          </a:p>
          <a:p>
            <a:r>
              <a:rPr kumimoji="1" lang="en-US" altLang="zh-CN" dirty="0" smtClean="0"/>
              <a:t>2019.3.25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679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思考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93928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重复代码变多，</a:t>
            </a:r>
            <a:r>
              <a:rPr kumimoji="1" lang="en-US" altLang="zh-CN" dirty="0" smtClean="0"/>
              <a:t>Go</a:t>
            </a:r>
            <a:r>
              <a:rPr kumimoji="1" lang="zh-CN" altLang="en-US" dirty="0" smtClean="0"/>
              <a:t>的接口不具有实现代码，继承接口无法达到代码复用。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如果有多种类型的鸭子（比如</a:t>
            </a:r>
            <a:r>
              <a:rPr kumimoji="1" lang="en-US" altLang="zh-CN" dirty="0" smtClean="0"/>
              <a:t>50</a:t>
            </a:r>
            <a:r>
              <a:rPr kumimoji="1" lang="zh-CN" altLang="en-US" dirty="0" smtClean="0"/>
              <a:t>种）需要稍微修改一下飞行行为，会怎么样？</a:t>
            </a:r>
            <a:endParaRPr kumimoji="1" lang="en-US" altLang="zh-CN" dirty="0" smtClean="0"/>
          </a:p>
          <a:p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75773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设计原则一：分开变化和不会变化的部分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4874"/>
          <a:stretch/>
        </p:blipFill>
        <p:spPr>
          <a:xfrm>
            <a:off x="1301338" y="2982989"/>
            <a:ext cx="1809255" cy="16328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64426" y="496388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鸭子类</a:t>
            </a:r>
            <a:endParaRPr kumimoji="1" lang="zh-CN" altLang="en-US" dirty="0"/>
          </a:p>
        </p:txBody>
      </p:sp>
      <p:sp>
        <p:nvSpPr>
          <p:cNvPr id="7" name="云形 6"/>
          <p:cNvSpPr/>
          <p:nvPr/>
        </p:nvSpPr>
        <p:spPr>
          <a:xfrm>
            <a:off x="4963885" y="2161309"/>
            <a:ext cx="4251366" cy="3455720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 flipH="1">
            <a:off x="6828310" y="5718318"/>
            <a:ext cx="1104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鸭子行为</a:t>
            </a:r>
            <a:endParaRPr kumimoji="1" lang="zh-CN" altLang="en-US" dirty="0"/>
          </a:p>
        </p:txBody>
      </p:sp>
      <p:sp>
        <p:nvSpPr>
          <p:cNvPr id="9" name="椭圆 8"/>
          <p:cNvSpPr/>
          <p:nvPr/>
        </p:nvSpPr>
        <p:spPr>
          <a:xfrm>
            <a:off x="5628904" y="3610099"/>
            <a:ext cx="558140" cy="5581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5781304" y="3762499"/>
            <a:ext cx="558140" cy="5581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5933704" y="3914899"/>
            <a:ext cx="558140" cy="5581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086104" y="4067299"/>
            <a:ext cx="558140" cy="5581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6238504" y="4219699"/>
            <a:ext cx="558140" cy="5581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7241600" y="2998520"/>
            <a:ext cx="558140" cy="5581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394000" y="3150920"/>
            <a:ext cx="558140" cy="5581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7546400" y="3303320"/>
            <a:ext cx="558140" cy="5581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7698800" y="3455720"/>
            <a:ext cx="558140" cy="5581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7851200" y="3608120"/>
            <a:ext cx="558140" cy="5581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5684506" y="47589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飞行行为</a:t>
            </a:r>
            <a:endParaRPr kumimoji="1"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7339685" y="422620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嘎嘎叫行为</a:t>
            </a:r>
            <a:endParaRPr kumimoji="1"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9615055" y="1889328"/>
            <a:ext cx="228488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mtClean="0">
                <a:solidFill>
                  <a:srgbClr val="FF0000"/>
                </a:solidFill>
              </a:rPr>
              <a:t>找出应用中可能需要变化之处，把他们独立出来，不要和那些不需要变化的代码混在一起。</a:t>
            </a:r>
            <a:endParaRPr kumimoji="1"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327175" y="220266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i="1" dirty="0" smtClean="0"/>
              <a:t>多种</a:t>
            </a:r>
            <a:r>
              <a:rPr kumimoji="1" lang="zh-CN" altLang="en-US" i="1" smtClean="0"/>
              <a:t>行为的实现</a:t>
            </a:r>
            <a:endParaRPr kumimoji="1" lang="zh-CN" altLang="en-US" i="1"/>
          </a:p>
        </p:txBody>
      </p:sp>
      <p:sp>
        <p:nvSpPr>
          <p:cNvPr id="27" name="任意形状 26"/>
          <p:cNvSpPr/>
          <p:nvPr/>
        </p:nvSpPr>
        <p:spPr>
          <a:xfrm>
            <a:off x="5225143" y="2648197"/>
            <a:ext cx="902525" cy="914400"/>
          </a:xfrm>
          <a:custGeom>
            <a:avLst/>
            <a:gdLst>
              <a:gd name="connsiteX0" fmla="*/ 0 w 902525"/>
              <a:gd name="connsiteY0" fmla="*/ 0 h 914400"/>
              <a:gd name="connsiteX1" fmla="*/ 47501 w 902525"/>
              <a:gd name="connsiteY1" fmla="*/ 11876 h 914400"/>
              <a:gd name="connsiteX2" fmla="*/ 83127 w 902525"/>
              <a:gd name="connsiteY2" fmla="*/ 23751 h 914400"/>
              <a:gd name="connsiteX3" fmla="*/ 213756 w 902525"/>
              <a:gd name="connsiteY3" fmla="*/ 47502 h 914400"/>
              <a:gd name="connsiteX4" fmla="*/ 356260 w 902525"/>
              <a:gd name="connsiteY4" fmla="*/ 95003 h 914400"/>
              <a:gd name="connsiteX5" fmla="*/ 439387 w 902525"/>
              <a:gd name="connsiteY5" fmla="*/ 118754 h 914400"/>
              <a:gd name="connsiteX6" fmla="*/ 522514 w 902525"/>
              <a:gd name="connsiteY6" fmla="*/ 154380 h 914400"/>
              <a:gd name="connsiteX7" fmla="*/ 653143 w 902525"/>
              <a:gd name="connsiteY7" fmla="*/ 201881 h 914400"/>
              <a:gd name="connsiteX8" fmla="*/ 700644 w 902525"/>
              <a:gd name="connsiteY8" fmla="*/ 237507 h 914400"/>
              <a:gd name="connsiteX9" fmla="*/ 795647 w 902525"/>
              <a:gd name="connsiteY9" fmla="*/ 296884 h 914400"/>
              <a:gd name="connsiteX10" fmla="*/ 819397 w 902525"/>
              <a:gd name="connsiteY10" fmla="*/ 332509 h 914400"/>
              <a:gd name="connsiteX11" fmla="*/ 855023 w 902525"/>
              <a:gd name="connsiteY11" fmla="*/ 451263 h 914400"/>
              <a:gd name="connsiteX12" fmla="*/ 878774 w 902525"/>
              <a:gd name="connsiteY12" fmla="*/ 522515 h 914400"/>
              <a:gd name="connsiteX13" fmla="*/ 890649 w 902525"/>
              <a:gd name="connsiteY13" fmla="*/ 629393 h 914400"/>
              <a:gd name="connsiteX14" fmla="*/ 902525 w 902525"/>
              <a:gd name="connsiteY14" fmla="*/ 665019 h 914400"/>
              <a:gd name="connsiteX15" fmla="*/ 866899 w 902525"/>
              <a:gd name="connsiteY15" fmla="*/ 831273 h 914400"/>
              <a:gd name="connsiteX16" fmla="*/ 843148 w 902525"/>
              <a:gd name="connsiteY16" fmla="*/ 866899 h 914400"/>
              <a:gd name="connsiteX17" fmla="*/ 807522 w 902525"/>
              <a:gd name="connsiteY17" fmla="*/ 878774 h 914400"/>
              <a:gd name="connsiteX18" fmla="*/ 771896 w 902525"/>
              <a:gd name="connsiteY18" fmla="*/ 902525 h 914400"/>
              <a:gd name="connsiteX19" fmla="*/ 736270 w 902525"/>
              <a:gd name="connsiteY19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02525" h="914400">
                <a:moveTo>
                  <a:pt x="0" y="0"/>
                </a:moveTo>
                <a:cubicBezTo>
                  <a:pt x="15834" y="3959"/>
                  <a:pt x="31808" y="7392"/>
                  <a:pt x="47501" y="11876"/>
                </a:cubicBezTo>
                <a:cubicBezTo>
                  <a:pt x="59537" y="15315"/>
                  <a:pt x="70887" y="21128"/>
                  <a:pt x="83127" y="23751"/>
                </a:cubicBezTo>
                <a:cubicBezTo>
                  <a:pt x="126401" y="33024"/>
                  <a:pt x="170932" y="36331"/>
                  <a:pt x="213756" y="47502"/>
                </a:cubicBezTo>
                <a:cubicBezTo>
                  <a:pt x="262205" y="60141"/>
                  <a:pt x="308116" y="81247"/>
                  <a:pt x="356260" y="95003"/>
                </a:cubicBezTo>
                <a:cubicBezTo>
                  <a:pt x="383969" y="102920"/>
                  <a:pt x="412248" y="109061"/>
                  <a:pt x="439387" y="118754"/>
                </a:cubicBezTo>
                <a:cubicBezTo>
                  <a:pt x="467777" y="128893"/>
                  <a:pt x="494377" y="143558"/>
                  <a:pt x="522514" y="154380"/>
                </a:cubicBezTo>
                <a:cubicBezTo>
                  <a:pt x="553137" y="166158"/>
                  <a:pt x="622336" y="184766"/>
                  <a:pt x="653143" y="201881"/>
                </a:cubicBezTo>
                <a:cubicBezTo>
                  <a:pt x="670444" y="211493"/>
                  <a:pt x="683860" y="227017"/>
                  <a:pt x="700644" y="237507"/>
                </a:cubicBezTo>
                <a:cubicBezTo>
                  <a:pt x="831060" y="319018"/>
                  <a:pt x="661073" y="195955"/>
                  <a:pt x="795647" y="296884"/>
                </a:cubicBezTo>
                <a:cubicBezTo>
                  <a:pt x="803564" y="308759"/>
                  <a:pt x="813601" y="319467"/>
                  <a:pt x="819397" y="332509"/>
                </a:cubicBezTo>
                <a:cubicBezTo>
                  <a:pt x="845239" y="390653"/>
                  <a:pt x="839078" y="398113"/>
                  <a:pt x="855023" y="451263"/>
                </a:cubicBezTo>
                <a:cubicBezTo>
                  <a:pt x="862217" y="475243"/>
                  <a:pt x="878774" y="522515"/>
                  <a:pt x="878774" y="522515"/>
                </a:cubicBezTo>
                <a:cubicBezTo>
                  <a:pt x="882732" y="558141"/>
                  <a:pt x="884756" y="594035"/>
                  <a:pt x="890649" y="629393"/>
                </a:cubicBezTo>
                <a:cubicBezTo>
                  <a:pt x="892707" y="641740"/>
                  <a:pt x="902525" y="652501"/>
                  <a:pt x="902525" y="665019"/>
                </a:cubicBezTo>
                <a:cubicBezTo>
                  <a:pt x="902525" y="754179"/>
                  <a:pt x="902371" y="769197"/>
                  <a:pt x="866899" y="831273"/>
                </a:cubicBezTo>
                <a:cubicBezTo>
                  <a:pt x="859818" y="843665"/>
                  <a:pt x="854293" y="857983"/>
                  <a:pt x="843148" y="866899"/>
                </a:cubicBezTo>
                <a:cubicBezTo>
                  <a:pt x="833373" y="874719"/>
                  <a:pt x="819397" y="874816"/>
                  <a:pt x="807522" y="878774"/>
                </a:cubicBezTo>
                <a:cubicBezTo>
                  <a:pt x="795647" y="886691"/>
                  <a:pt x="784662" y="896142"/>
                  <a:pt x="771896" y="902525"/>
                </a:cubicBezTo>
                <a:cubicBezTo>
                  <a:pt x="760700" y="908123"/>
                  <a:pt x="736270" y="914400"/>
                  <a:pt x="736270" y="91440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9" name="直线箭头连接符 28"/>
          <p:cNvCxnSpPr>
            <a:endCxn id="7" idx="2"/>
          </p:cNvCxnSpPr>
          <p:nvPr/>
        </p:nvCxnSpPr>
        <p:spPr>
          <a:xfrm flipV="1">
            <a:off x="3262993" y="3889169"/>
            <a:ext cx="1714079" cy="25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3366282" y="3215129"/>
            <a:ext cx="1427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取出易于变化的部分</a:t>
            </a:r>
            <a:endParaRPr kumimoji="1"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8841107" y="5182804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i="1" dirty="0" smtClean="0"/>
              <a:t>行为有了自己的类</a:t>
            </a:r>
            <a:endParaRPr kumimoji="1" lang="zh-CN" altLang="en-US" i="1" dirty="0"/>
          </a:p>
        </p:txBody>
      </p:sp>
      <p:sp>
        <p:nvSpPr>
          <p:cNvPr id="33" name="任意形状 32"/>
          <p:cNvSpPr/>
          <p:nvPr/>
        </p:nvSpPr>
        <p:spPr>
          <a:xfrm>
            <a:off x="8991513" y="4392054"/>
            <a:ext cx="752276" cy="736272"/>
          </a:xfrm>
          <a:custGeom>
            <a:avLst/>
            <a:gdLst>
              <a:gd name="connsiteX0" fmla="*/ 724395 w 752276"/>
              <a:gd name="connsiteY0" fmla="*/ 736272 h 736272"/>
              <a:gd name="connsiteX1" fmla="*/ 724395 w 752276"/>
              <a:gd name="connsiteY1" fmla="*/ 261259 h 736272"/>
              <a:gd name="connsiteX2" fmla="*/ 700644 w 752276"/>
              <a:gd name="connsiteY2" fmla="*/ 225633 h 736272"/>
              <a:gd name="connsiteX3" fmla="*/ 653143 w 752276"/>
              <a:gd name="connsiteY3" fmla="*/ 106880 h 736272"/>
              <a:gd name="connsiteX4" fmla="*/ 617517 w 752276"/>
              <a:gd name="connsiteY4" fmla="*/ 71254 h 736272"/>
              <a:gd name="connsiteX5" fmla="*/ 558140 w 752276"/>
              <a:gd name="connsiteY5" fmla="*/ 59379 h 736272"/>
              <a:gd name="connsiteX6" fmla="*/ 439387 w 752276"/>
              <a:gd name="connsiteY6" fmla="*/ 35628 h 736272"/>
              <a:gd name="connsiteX7" fmla="*/ 106878 w 752276"/>
              <a:gd name="connsiteY7" fmla="*/ 11877 h 736272"/>
              <a:gd name="connsiteX8" fmla="*/ 0 w 752276"/>
              <a:gd name="connsiteY8" fmla="*/ 2 h 736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2276" h="736272">
                <a:moveTo>
                  <a:pt x="724395" y="736272"/>
                </a:moveTo>
                <a:cubicBezTo>
                  <a:pt x="768935" y="558107"/>
                  <a:pt x="753403" y="638364"/>
                  <a:pt x="724395" y="261259"/>
                </a:cubicBezTo>
                <a:cubicBezTo>
                  <a:pt x="723300" y="247029"/>
                  <a:pt x="708561" y="237508"/>
                  <a:pt x="700644" y="225633"/>
                </a:cubicBezTo>
                <a:cubicBezTo>
                  <a:pt x="689830" y="193190"/>
                  <a:pt x="674983" y="137456"/>
                  <a:pt x="653143" y="106880"/>
                </a:cubicBezTo>
                <a:cubicBezTo>
                  <a:pt x="643382" y="93214"/>
                  <a:pt x="632538" y="78765"/>
                  <a:pt x="617517" y="71254"/>
                </a:cubicBezTo>
                <a:cubicBezTo>
                  <a:pt x="599464" y="62227"/>
                  <a:pt x="577844" y="63758"/>
                  <a:pt x="558140" y="59379"/>
                </a:cubicBezTo>
                <a:cubicBezTo>
                  <a:pt x="507239" y="48068"/>
                  <a:pt x="497292" y="40737"/>
                  <a:pt x="439387" y="35628"/>
                </a:cubicBezTo>
                <a:cubicBezTo>
                  <a:pt x="328698" y="25861"/>
                  <a:pt x="217139" y="25659"/>
                  <a:pt x="106878" y="11877"/>
                </a:cubicBezTo>
                <a:cubicBezTo>
                  <a:pt x="7947" y="-489"/>
                  <a:pt x="43789" y="2"/>
                  <a:pt x="0" y="2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087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设计原则二：针对接口编程，而不是针对实现编程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如何设计飞行和嘎嘎叫行为？</a:t>
            </a:r>
            <a:endParaRPr kumimoji="1"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2385703" y="2965798"/>
            <a:ext cx="29846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000080"/>
                </a:solidFill>
                <a:effectLst/>
              </a:rPr>
              <a:t>type </a:t>
            </a:r>
            <a:r>
              <a:rPr lang="en-US" altLang="zh-CN" dirty="0" err="1" smtClean="0"/>
              <a:t>FlyBehavior</a:t>
            </a:r>
            <a:r>
              <a:rPr lang="en-US" altLang="zh-CN" dirty="0" smtClean="0"/>
              <a:t> 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interface</a:t>
            </a:r>
            <a:r>
              <a:rPr lang="en-US" altLang="zh-CN" dirty="0" smtClean="0"/>
              <a:t>{</a:t>
            </a:r>
            <a:br>
              <a:rPr lang="en-US" altLang="zh-CN" dirty="0" smtClean="0"/>
            </a:br>
            <a:r>
              <a:rPr lang="en-US" altLang="zh-CN" dirty="0" smtClean="0"/>
              <a:t>   Fly()</a:t>
            </a:r>
            <a:br>
              <a:rPr lang="en-US" altLang="zh-CN" dirty="0" smtClean="0"/>
            </a:br>
            <a:r>
              <a:rPr lang="en-US" altLang="zh-CN" dirty="0" smtClean="0"/>
              <a:t>}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035386" y="2965798"/>
            <a:ext cx="32696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000080"/>
                </a:solidFill>
                <a:effectLst/>
              </a:rPr>
              <a:t>type </a:t>
            </a:r>
            <a:r>
              <a:rPr lang="en-US" altLang="zh-CN" dirty="0" err="1" smtClean="0"/>
              <a:t>QuackBehavior</a:t>
            </a:r>
            <a:r>
              <a:rPr lang="en-US" altLang="zh-CN" dirty="0" smtClean="0"/>
              <a:t> 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interface</a:t>
            </a:r>
            <a:r>
              <a:rPr lang="en-US" altLang="zh-CN" dirty="0" smtClean="0"/>
              <a:t>{</a:t>
            </a:r>
            <a:br>
              <a:rPr lang="en-US" altLang="zh-CN" dirty="0" smtClean="0"/>
            </a:br>
            <a:r>
              <a:rPr lang="en-US" altLang="zh-CN" dirty="0" smtClean="0"/>
              <a:t>   Quack()</a:t>
            </a:r>
            <a:br>
              <a:rPr lang="en-US" altLang="zh-CN" dirty="0" smtClean="0"/>
            </a:br>
            <a:r>
              <a:rPr lang="en-US" altLang="zh-CN" dirty="0" smtClean="0"/>
              <a:t>}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91792" y="4479047"/>
            <a:ext cx="855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鸭子类不再负责实现飞行和鸭叫的接口，而是创造行为类专门实现鸭子的行为。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34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设计原则二：针对接口编程，而不是针对实现编程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85995" y="2174203"/>
            <a:ext cx="28777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000080"/>
                </a:solidFill>
                <a:effectLst/>
              </a:rPr>
              <a:t>type </a:t>
            </a:r>
            <a:r>
              <a:rPr lang="en-US" altLang="zh-CN" dirty="0" err="1" smtClean="0"/>
              <a:t>FlyBehavior</a:t>
            </a:r>
            <a:r>
              <a:rPr lang="en-US" altLang="zh-CN" dirty="0" smtClean="0"/>
              <a:t> 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interface</a:t>
            </a:r>
            <a:r>
              <a:rPr lang="en-US" altLang="zh-CN" dirty="0" smtClean="0"/>
              <a:t>{</a:t>
            </a:r>
            <a:br>
              <a:rPr lang="en-US" altLang="zh-CN" dirty="0" smtClean="0"/>
            </a:br>
            <a:r>
              <a:rPr lang="en-US" altLang="zh-CN" dirty="0" smtClean="0"/>
              <a:t>   Fly()</a:t>
            </a:r>
            <a:br>
              <a:rPr lang="en-US" altLang="zh-CN" dirty="0" smtClean="0"/>
            </a:br>
            <a:r>
              <a:rPr lang="en-US" altLang="zh-CN" dirty="0" smtClean="0"/>
              <a:t>}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326576" y="1576870"/>
            <a:ext cx="27709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000080"/>
                </a:solidFill>
                <a:effectLst/>
              </a:rPr>
              <a:t>type </a:t>
            </a:r>
            <a:r>
              <a:rPr lang="en-US" altLang="zh-CN" dirty="0" err="1" smtClean="0"/>
              <a:t>FlyWithWinds</a:t>
            </a:r>
            <a:r>
              <a:rPr lang="en-US" altLang="zh-CN" dirty="0" smtClean="0"/>
              <a:t> </a:t>
            </a: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struct</a:t>
            </a:r>
            <a:r>
              <a:rPr lang="en-US" altLang="zh-CN" dirty="0" smtClean="0"/>
              <a:t>{}</a:t>
            </a:r>
            <a:br>
              <a:rPr lang="en-US" altLang="zh-CN" dirty="0" smtClean="0"/>
            </a:b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en-US" altLang="zh-CN" dirty="0" smtClean="0"/>
              <a:t>(*</a:t>
            </a:r>
            <a:r>
              <a:rPr lang="en-US" altLang="zh-CN" dirty="0" err="1" smtClean="0"/>
              <a:t>FlyWithWinds</a:t>
            </a:r>
            <a:r>
              <a:rPr lang="en-US" altLang="zh-CN" dirty="0" smtClean="0"/>
              <a:t>)Fly(){</a:t>
            </a:r>
          </a:p>
          <a:p>
            <a:r>
              <a:rPr lang="en-US" altLang="zh-CN" i="1" dirty="0" smtClean="0">
                <a:solidFill>
                  <a:srgbClr val="808080"/>
                </a:solidFill>
                <a:effectLst/>
              </a:rPr>
              <a:t>/*</a:t>
            </a:r>
            <a:r>
              <a:rPr lang="zh-CN" altLang="en-US" i="1" dirty="0" smtClean="0">
                <a:solidFill>
                  <a:srgbClr val="808080"/>
                </a:solidFill>
                <a:effectLst/>
              </a:rPr>
              <a:t>实现鸭子的飞行动作*</a:t>
            </a:r>
            <a:r>
              <a:rPr lang="en-US" altLang="zh-CN" i="1" dirty="0" smtClean="0">
                <a:solidFill>
                  <a:srgbClr val="808080"/>
                </a:solidFill>
                <a:effectLst/>
              </a:rPr>
              <a:t>/</a:t>
            </a:r>
            <a:r>
              <a:rPr lang="en-US" altLang="zh-CN" dirty="0" smtClean="0"/>
              <a:t>}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326576" y="2638977"/>
            <a:ext cx="26640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000080"/>
                </a:solidFill>
                <a:effectLst/>
              </a:rPr>
              <a:t>type </a:t>
            </a:r>
            <a:r>
              <a:rPr lang="en-US" altLang="zh-CN" dirty="0" err="1" smtClean="0"/>
              <a:t>FlyNoWay</a:t>
            </a:r>
            <a:r>
              <a:rPr lang="en-US" altLang="zh-CN" dirty="0" smtClean="0"/>
              <a:t> </a:t>
            </a: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struct</a:t>
            </a:r>
            <a:r>
              <a:rPr lang="en-US" altLang="zh-CN" dirty="0" smtClean="0"/>
              <a:t>{}</a:t>
            </a:r>
            <a:br>
              <a:rPr lang="en-US" altLang="zh-CN" dirty="0" smtClean="0"/>
            </a:b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en-US" altLang="zh-CN" dirty="0" smtClean="0"/>
              <a:t>(*</a:t>
            </a:r>
            <a:r>
              <a:rPr lang="en-US" altLang="zh-CN" dirty="0" err="1" smtClean="0"/>
              <a:t>FlyNoWay</a:t>
            </a:r>
            <a:r>
              <a:rPr lang="en-US" altLang="zh-CN" dirty="0" smtClean="0"/>
              <a:t>)Fly(){</a:t>
            </a:r>
          </a:p>
          <a:p>
            <a:r>
              <a:rPr lang="en-US" altLang="zh-CN" i="1" dirty="0" smtClean="0">
                <a:solidFill>
                  <a:srgbClr val="808080"/>
                </a:solidFill>
                <a:effectLst/>
              </a:rPr>
              <a:t>/*</a:t>
            </a:r>
            <a:r>
              <a:rPr lang="zh-CN" altLang="en-US" i="1" dirty="0" smtClean="0">
                <a:solidFill>
                  <a:srgbClr val="808080"/>
                </a:solidFill>
                <a:effectLst/>
              </a:rPr>
              <a:t>什么都不做，不会飞*</a:t>
            </a:r>
            <a:r>
              <a:rPr lang="en-US" altLang="zh-CN" i="1" dirty="0" smtClean="0">
                <a:solidFill>
                  <a:srgbClr val="808080"/>
                </a:solidFill>
                <a:effectLst/>
              </a:rPr>
              <a:t>/</a:t>
            </a:r>
            <a:r>
              <a:rPr lang="en-US" altLang="zh-CN" dirty="0" smtClean="0"/>
              <a:t>}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85995" y="4735210"/>
            <a:ext cx="32707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000080"/>
                </a:solidFill>
                <a:effectLst/>
              </a:rPr>
              <a:t>type </a:t>
            </a:r>
            <a:r>
              <a:rPr lang="en-US" altLang="zh-CN" dirty="0" err="1" smtClean="0"/>
              <a:t>QuackBehavior</a:t>
            </a:r>
            <a:r>
              <a:rPr lang="en-US" altLang="zh-CN" dirty="0" smtClean="0"/>
              <a:t> 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interface</a:t>
            </a:r>
            <a:r>
              <a:rPr lang="en-US" altLang="zh-CN" dirty="0" smtClean="0"/>
              <a:t>{</a:t>
            </a:r>
            <a:br>
              <a:rPr lang="en-US" altLang="zh-CN" dirty="0" smtClean="0"/>
            </a:br>
            <a:r>
              <a:rPr lang="en-US" altLang="zh-CN" dirty="0" smtClean="0"/>
              <a:t>   Quack()</a:t>
            </a:r>
            <a:br>
              <a:rPr lang="en-US" altLang="zh-CN" dirty="0" smtClean="0"/>
            </a:br>
            <a:r>
              <a:rPr lang="en-US" altLang="zh-CN" dirty="0" smtClean="0"/>
              <a:t>}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326576" y="3835704"/>
            <a:ext cx="2438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000080"/>
                </a:solidFill>
                <a:effectLst/>
              </a:rPr>
              <a:t>type </a:t>
            </a:r>
            <a:r>
              <a:rPr lang="en-US" altLang="zh-CN" dirty="0" smtClean="0"/>
              <a:t>Quack </a:t>
            </a: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struct</a:t>
            </a:r>
            <a:r>
              <a:rPr lang="en-US" altLang="zh-CN" dirty="0" smtClean="0"/>
              <a:t>{}</a:t>
            </a:r>
            <a:br>
              <a:rPr lang="en-US" altLang="zh-CN" dirty="0" smtClean="0"/>
            </a:b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en-US" altLang="zh-CN" dirty="0" smtClean="0"/>
              <a:t>(*Quack)Quack(){</a:t>
            </a:r>
          </a:p>
          <a:p>
            <a:r>
              <a:rPr lang="en-US" altLang="zh-CN" i="1" dirty="0" smtClean="0">
                <a:solidFill>
                  <a:srgbClr val="808080"/>
                </a:solidFill>
                <a:effectLst/>
              </a:rPr>
              <a:t>/*</a:t>
            </a:r>
            <a:r>
              <a:rPr lang="zh-CN" altLang="en-US" i="1" dirty="0" smtClean="0">
                <a:solidFill>
                  <a:srgbClr val="808080"/>
                </a:solidFill>
                <a:effectLst/>
              </a:rPr>
              <a:t>实现鸭子嘎嘎叫*</a:t>
            </a:r>
            <a:r>
              <a:rPr lang="en-US" altLang="zh-CN" i="1" dirty="0" smtClean="0">
                <a:solidFill>
                  <a:srgbClr val="808080"/>
                </a:solidFill>
                <a:effectLst/>
              </a:rPr>
              <a:t>/</a:t>
            </a:r>
            <a:r>
              <a:rPr lang="en-US" altLang="zh-CN" dirty="0" smtClean="0"/>
              <a:t>}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326576" y="4830275"/>
            <a:ext cx="24680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000080"/>
                </a:solidFill>
                <a:effectLst/>
              </a:rPr>
              <a:t>type </a:t>
            </a:r>
            <a:r>
              <a:rPr lang="en-US" altLang="zh-CN" dirty="0" smtClean="0"/>
              <a:t>Squeak </a:t>
            </a: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struct</a:t>
            </a:r>
            <a:r>
              <a:rPr lang="en-US" altLang="zh-CN" dirty="0" smtClean="0"/>
              <a:t>{}</a:t>
            </a:r>
            <a:br>
              <a:rPr lang="en-US" altLang="zh-CN" dirty="0" smtClean="0"/>
            </a:b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en-US" altLang="zh-CN" dirty="0" smtClean="0"/>
              <a:t>(*Squeak)Quack(){</a:t>
            </a:r>
          </a:p>
          <a:p>
            <a:r>
              <a:rPr lang="en-US" altLang="zh-CN" i="1" dirty="0" smtClean="0">
                <a:solidFill>
                  <a:srgbClr val="808080"/>
                </a:solidFill>
                <a:effectLst/>
              </a:rPr>
              <a:t>/*</a:t>
            </a:r>
            <a:r>
              <a:rPr lang="zh-CN" altLang="en-US" i="1" dirty="0" smtClean="0">
                <a:solidFill>
                  <a:srgbClr val="808080"/>
                </a:solidFill>
                <a:effectLst/>
              </a:rPr>
              <a:t>实现鸭子吱吱叫*</a:t>
            </a:r>
            <a:r>
              <a:rPr lang="en-US" altLang="zh-CN" i="1" dirty="0" smtClean="0">
                <a:solidFill>
                  <a:srgbClr val="808080"/>
                </a:solidFill>
                <a:effectLst/>
              </a:rPr>
              <a:t>/</a:t>
            </a:r>
            <a:r>
              <a:rPr lang="en-US" altLang="zh-CN" dirty="0" smtClean="0"/>
              <a:t>}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326576" y="5747767"/>
            <a:ext cx="28936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000080"/>
                </a:solidFill>
                <a:effectLst/>
              </a:rPr>
              <a:t>type </a:t>
            </a:r>
            <a:r>
              <a:rPr lang="en-US" altLang="zh-CN" dirty="0" err="1" smtClean="0"/>
              <a:t>MuteQuack</a:t>
            </a:r>
            <a:r>
              <a:rPr lang="en-US" altLang="zh-CN" dirty="0" smtClean="0"/>
              <a:t> </a:t>
            </a: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struct</a:t>
            </a:r>
            <a:r>
              <a:rPr lang="en-US" altLang="zh-CN" dirty="0" smtClean="0"/>
              <a:t>{}</a:t>
            </a:r>
            <a:br>
              <a:rPr lang="en-US" altLang="zh-CN" dirty="0" smtClean="0"/>
            </a:b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en-US" altLang="zh-CN" dirty="0" smtClean="0"/>
              <a:t>(*</a:t>
            </a:r>
            <a:r>
              <a:rPr lang="en-US" altLang="zh-CN" dirty="0" err="1" smtClean="0"/>
              <a:t>MuteQuack</a:t>
            </a:r>
            <a:r>
              <a:rPr lang="en-US" altLang="zh-CN" dirty="0" smtClean="0"/>
              <a:t>)Quack(){</a:t>
            </a:r>
          </a:p>
          <a:p>
            <a:r>
              <a:rPr lang="en-US" altLang="zh-CN" i="1" dirty="0" smtClean="0">
                <a:solidFill>
                  <a:srgbClr val="808080"/>
                </a:solidFill>
                <a:effectLst/>
              </a:rPr>
              <a:t>/*</a:t>
            </a:r>
            <a:r>
              <a:rPr lang="zh-CN" altLang="en-US" i="1" dirty="0" smtClean="0">
                <a:solidFill>
                  <a:srgbClr val="808080"/>
                </a:solidFill>
                <a:effectLst/>
              </a:rPr>
              <a:t>什么都不做，不会叫*</a:t>
            </a:r>
            <a:r>
              <a:rPr lang="en-US" altLang="zh-CN" i="1" dirty="0" smtClean="0">
                <a:solidFill>
                  <a:srgbClr val="808080"/>
                </a:solidFill>
                <a:effectLst/>
              </a:rPr>
              <a:t>/</a:t>
            </a:r>
            <a:r>
              <a:rPr lang="en-US" altLang="zh-CN" dirty="0" smtClean="0"/>
              <a:t>}</a:t>
            </a:r>
            <a:endParaRPr lang="zh-CN" altLang="en-US" dirty="0"/>
          </a:p>
        </p:txBody>
      </p:sp>
      <p:cxnSp>
        <p:nvCxnSpPr>
          <p:cNvPr id="12" name="直线箭头连接符 11"/>
          <p:cNvCxnSpPr>
            <a:stCxn id="5" idx="1"/>
            <a:endCxn id="4" idx="3"/>
          </p:cNvCxnSpPr>
          <p:nvPr/>
        </p:nvCxnSpPr>
        <p:spPr>
          <a:xfrm flipH="1">
            <a:off x="3163783" y="2038535"/>
            <a:ext cx="1162793" cy="597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>
            <a:stCxn id="6" idx="1"/>
            <a:endCxn id="4" idx="3"/>
          </p:cNvCxnSpPr>
          <p:nvPr/>
        </p:nvCxnSpPr>
        <p:spPr>
          <a:xfrm flipH="1" flipV="1">
            <a:off x="3163783" y="2635868"/>
            <a:ext cx="1162793" cy="464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>
            <a:stCxn id="8" idx="1"/>
            <a:endCxn id="7" idx="3"/>
          </p:cNvCxnSpPr>
          <p:nvPr/>
        </p:nvCxnSpPr>
        <p:spPr>
          <a:xfrm flipH="1">
            <a:off x="3556752" y="4297369"/>
            <a:ext cx="769824" cy="899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/>
          <p:cNvCxnSpPr>
            <a:stCxn id="9" idx="1"/>
            <a:endCxn id="7" idx="3"/>
          </p:cNvCxnSpPr>
          <p:nvPr/>
        </p:nvCxnSpPr>
        <p:spPr>
          <a:xfrm flipH="1" flipV="1">
            <a:off x="3556752" y="5196875"/>
            <a:ext cx="769824" cy="95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>
            <a:stCxn id="10" idx="1"/>
            <a:endCxn id="7" idx="3"/>
          </p:cNvCxnSpPr>
          <p:nvPr/>
        </p:nvCxnSpPr>
        <p:spPr>
          <a:xfrm flipH="1" flipV="1">
            <a:off x="3556752" y="5196875"/>
            <a:ext cx="769824" cy="1012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 35"/>
          <p:cNvGrpSpPr/>
          <p:nvPr/>
        </p:nvGrpSpPr>
        <p:grpSpPr>
          <a:xfrm>
            <a:off x="7647212" y="1398115"/>
            <a:ext cx="3563093" cy="1145844"/>
            <a:chOff x="7647212" y="1398115"/>
            <a:chExt cx="3563093" cy="1145844"/>
          </a:xfrm>
        </p:grpSpPr>
        <p:sp>
          <p:nvSpPr>
            <p:cNvPr id="34" name="云形标注 33"/>
            <p:cNvSpPr/>
            <p:nvPr/>
          </p:nvSpPr>
          <p:spPr>
            <a:xfrm>
              <a:off x="7647212" y="1398115"/>
              <a:ext cx="3563093" cy="1145844"/>
            </a:xfrm>
            <a:prstGeom prst="cloudCallout">
              <a:avLst>
                <a:gd name="adj1" fmla="val -36303"/>
                <a:gd name="adj2" fmla="val 68719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239001" y="1509372"/>
              <a:ext cx="285304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/>
                <a:t>对比前面由鸭子子类各自实现飞行与鸭叫的行为，这种设计有何不同？</a:t>
              </a:r>
              <a:endParaRPr kumimoji="1" lang="zh-CN" altLang="en-US" dirty="0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7534800" y="3581048"/>
            <a:ext cx="42614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>
                <a:solidFill>
                  <a:srgbClr val="FF0000"/>
                </a:solidFill>
              </a:rPr>
              <a:t>之前的做法针对“实现”编程，我们被实现绑得死死的，没办法更改行为。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>
                <a:solidFill>
                  <a:srgbClr val="FF0000"/>
                </a:solidFill>
              </a:rPr>
              <a:t>新的设计中，鸭子的子类不再需要知道行为的具体的细节。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>
                <a:solidFill>
                  <a:srgbClr val="FF0000"/>
                </a:solidFill>
              </a:rPr>
              <a:t>飞行与叫声可以被其他的对象复用，这些行为已经与鸭子类无关了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>
                <a:solidFill>
                  <a:srgbClr val="FF0000"/>
                </a:solidFill>
              </a:rPr>
              <a:t>我们可以新增一些行为，不会影响到现有的行为类。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24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云形标注 7"/>
          <p:cNvSpPr/>
          <p:nvPr/>
        </p:nvSpPr>
        <p:spPr>
          <a:xfrm>
            <a:off x="1015339" y="4110239"/>
            <a:ext cx="4566063" cy="1799482"/>
          </a:xfrm>
          <a:prstGeom prst="cloudCallout">
            <a:avLst>
              <a:gd name="adj1" fmla="val 70414"/>
              <a:gd name="adj2" fmla="val -3488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设计原则二：针对接口编程，而不是针对实现编程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8752"/>
          </a:xfrm>
        </p:spPr>
        <p:txBody>
          <a:bodyPr/>
          <a:lstStyle/>
          <a:p>
            <a:r>
              <a:rPr kumimoji="1" lang="zh-CN" altLang="en-US" dirty="0" smtClean="0"/>
              <a:t>针对接口编程，真正的意思是针对父类进行编程。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112322" y="2483644"/>
            <a:ext cx="436220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rgbClr val="808080"/>
                </a:solidFill>
              </a:rPr>
              <a:t>//</a:t>
            </a:r>
            <a:r>
              <a:rPr lang="zh-CN" altLang="en-US" i="1" dirty="0">
                <a:solidFill>
                  <a:srgbClr val="808080"/>
                </a:solidFill>
              </a:rPr>
              <a:t>针对实现编程</a:t>
            </a:r>
            <a:endParaRPr lang="en-US" altLang="zh-CN" i="1" dirty="0">
              <a:solidFill>
                <a:srgbClr val="808080"/>
              </a:solidFill>
            </a:endParaRPr>
          </a:p>
          <a:p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en-US" altLang="zh-CN" dirty="0" smtClean="0"/>
              <a:t>main()  {</a:t>
            </a:r>
            <a:endParaRPr lang="en-US" altLang="zh-CN" b="1" dirty="0" smtClean="0">
              <a:solidFill>
                <a:srgbClr val="000080"/>
              </a:solidFill>
              <a:effectLst/>
            </a:endParaRPr>
          </a:p>
          <a:p>
            <a:r>
              <a:rPr lang="en-US" altLang="zh-CN" b="1" dirty="0" smtClean="0">
                <a:solidFill>
                  <a:srgbClr val="000080"/>
                </a:solidFill>
                <a:effectLst/>
              </a:rPr>
              <a:t>  </a:t>
            </a: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var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en-US" altLang="zh-CN" dirty="0" smtClean="0"/>
              <a:t>r </a:t>
            </a:r>
            <a:r>
              <a:rPr lang="en-US" altLang="zh-CN" dirty="0" smtClean="0">
                <a:solidFill>
                  <a:srgbClr val="808080"/>
                </a:solidFill>
                <a:effectLst/>
              </a:rPr>
              <a:t>*</a:t>
            </a:r>
            <a:r>
              <a:rPr lang="en-US" altLang="zh-CN" dirty="0" err="1" smtClean="0"/>
              <a:t>MallardDuck</a:t>
            </a:r>
            <a:r>
              <a:rPr lang="en-US" altLang="zh-CN" dirty="0" smtClean="0">
                <a:solidFill>
                  <a:srgbClr val="808080"/>
                </a:solidFill>
                <a:effectLst/>
              </a:rPr>
              <a:t> </a:t>
            </a:r>
            <a:r>
              <a:rPr lang="en-US" altLang="zh-CN" dirty="0" smtClean="0"/>
              <a:t>= new(</a:t>
            </a:r>
            <a:r>
              <a:rPr lang="en-US" altLang="zh-CN" dirty="0" err="1" smtClean="0"/>
              <a:t>MallardDuck</a:t>
            </a:r>
            <a:r>
              <a:rPr lang="en-US" altLang="zh-CN" dirty="0" smtClean="0"/>
              <a:t>)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r>
              <a:rPr lang="en-US" altLang="zh-CN" dirty="0" err="1" smtClean="0"/>
              <a:t>r.Display</a:t>
            </a:r>
            <a:r>
              <a:rPr lang="en-US" altLang="zh-CN" dirty="0" smtClean="0"/>
              <a:t>()</a:t>
            </a:r>
          </a:p>
          <a:p>
            <a:r>
              <a:rPr lang="en-US" altLang="zh-CN" dirty="0" smtClean="0"/>
              <a:t>}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530439" y="2483644"/>
            <a:ext cx="411677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rgbClr val="808080"/>
                </a:solidFill>
              </a:rPr>
              <a:t>//</a:t>
            </a:r>
            <a:r>
              <a:rPr lang="zh-CN" altLang="en-US" i="1" dirty="0">
                <a:solidFill>
                  <a:srgbClr val="808080"/>
                </a:solidFill>
              </a:rPr>
              <a:t>针对接口编程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en-US" altLang="zh-CN" dirty="0" smtClean="0"/>
              <a:t>main()  {</a:t>
            </a:r>
            <a:r>
              <a:rPr lang="en-US" altLang="zh-CN" i="1" dirty="0" smtClean="0">
                <a:solidFill>
                  <a:srgbClr val="808080"/>
                </a:solidFill>
                <a:effectLst/>
              </a:rPr>
              <a:t/>
            </a:r>
            <a:br>
              <a:rPr lang="en-US" altLang="zh-CN" i="1" dirty="0" smtClean="0">
                <a:solidFill>
                  <a:srgbClr val="808080"/>
                </a:solidFill>
                <a:effectLst/>
              </a:rPr>
            </a:br>
            <a:r>
              <a:rPr lang="en-US" altLang="zh-CN" i="1" dirty="0" smtClean="0">
                <a:solidFill>
                  <a:srgbClr val="808080"/>
                </a:solidFill>
                <a:effectLst/>
              </a:rPr>
              <a:t>   </a:t>
            </a: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var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en-US" altLang="zh-CN" dirty="0" smtClean="0"/>
              <a:t>dc Ducker = new(</a:t>
            </a:r>
            <a:r>
              <a:rPr lang="en-US" altLang="zh-CN" dirty="0" err="1" smtClean="0"/>
              <a:t>MallardDuck</a:t>
            </a:r>
            <a:r>
              <a:rPr lang="en-US" altLang="zh-CN" dirty="0" smtClean="0"/>
              <a:t>)</a:t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dc.Quack</a:t>
            </a:r>
            <a:r>
              <a:rPr lang="en-US" altLang="zh-CN" dirty="0" smtClean="0"/>
              <a:t>()</a:t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var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en-US" altLang="zh-CN" dirty="0" smtClean="0"/>
              <a:t>m </a:t>
            </a:r>
            <a:r>
              <a:rPr lang="en-US" altLang="zh-CN" dirty="0" smtClean="0">
                <a:solidFill>
                  <a:srgbClr val="808080"/>
                </a:solidFill>
                <a:effectLst/>
              </a:rPr>
              <a:t>Ducker </a:t>
            </a:r>
            <a:r>
              <a:rPr lang="en-US" altLang="zh-CN" dirty="0" smtClean="0"/>
              <a:t>= </a:t>
            </a:r>
            <a:r>
              <a:rPr lang="en-US" altLang="zh-CN" dirty="0" err="1" smtClean="0"/>
              <a:t>GetDuck</a:t>
            </a:r>
            <a:r>
              <a:rPr lang="en-US" altLang="zh-CN" dirty="0" smtClean="0"/>
              <a:t>()</a:t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m.Display</a:t>
            </a:r>
            <a:r>
              <a:rPr lang="en-US" altLang="zh-CN" dirty="0" smtClean="0"/>
              <a:t>()</a:t>
            </a:r>
            <a:r>
              <a:rPr lang="en-US" altLang="zh-CN" i="1" dirty="0" smtClean="0">
                <a:solidFill>
                  <a:srgbClr val="808080"/>
                </a:solidFill>
                <a:effectLst/>
              </a:rPr>
              <a:t/>
            </a:r>
            <a:br>
              <a:rPr lang="en-US" altLang="zh-CN" i="1" dirty="0" smtClean="0">
                <a:solidFill>
                  <a:srgbClr val="808080"/>
                </a:solidFill>
                <a:effectLst/>
              </a:rPr>
            </a:br>
            <a:r>
              <a:rPr lang="en-US" altLang="zh-CN" dirty="0" smtClean="0"/>
              <a:t>}</a:t>
            </a:r>
          </a:p>
          <a:p>
            <a:endParaRPr lang="en-US" altLang="zh-CN" dirty="0"/>
          </a:p>
          <a:p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en-US" altLang="zh-CN" dirty="0" err="1" smtClean="0"/>
              <a:t>GetDuck</a:t>
            </a:r>
            <a:r>
              <a:rPr lang="en-US" altLang="zh-CN" dirty="0" smtClean="0"/>
              <a:t>() Ducker{</a:t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return </a:t>
            </a:r>
            <a:r>
              <a:rPr lang="en-US" altLang="zh-CN" dirty="0" smtClean="0"/>
              <a:t>new(</a:t>
            </a:r>
            <a:r>
              <a:rPr lang="en-US" altLang="zh-CN" dirty="0" err="1" smtClean="0"/>
              <a:t>MallardDuck</a:t>
            </a:r>
            <a:r>
              <a:rPr lang="en-US" altLang="zh-CN" dirty="0" smtClean="0"/>
              <a:t>)</a:t>
            </a:r>
            <a:br>
              <a:rPr lang="en-US" altLang="zh-CN" dirty="0" smtClean="0"/>
            </a:br>
            <a:r>
              <a:rPr lang="en-US" altLang="zh-CN" dirty="0" smtClean="0"/>
              <a:t>}</a:t>
            </a:r>
          </a:p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446810" y="4441372"/>
            <a:ext cx="36932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子类实例化动作不再需要在代码中硬编码。我们不知道实际的子类型，只关心它是否正确进行</a:t>
            </a:r>
            <a:r>
              <a:rPr kumimoji="1" lang="en-US" altLang="zh-CN" dirty="0" smtClean="0"/>
              <a:t>Quack</a:t>
            </a:r>
            <a:r>
              <a:rPr kumimoji="1" lang="zh-CN" altLang="en-US" dirty="0" smtClean="0"/>
              <a:t>的动作。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224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设计原则三：多用组合，少用继承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49376"/>
            <a:ext cx="10515600" cy="4351338"/>
          </a:xfrm>
        </p:spPr>
        <p:txBody>
          <a:bodyPr/>
          <a:lstStyle/>
          <a:p>
            <a:r>
              <a:rPr kumimoji="1" lang="en-US" altLang="zh-CN" dirty="0" smtClean="0"/>
              <a:t>Has</a:t>
            </a:r>
            <a:r>
              <a:rPr kumimoji="1" lang="zh-CN" altLang="en-US" dirty="0" smtClean="0"/>
              <a:t> </a:t>
            </a:r>
            <a:r>
              <a:rPr kumimoji="1" lang="mr-IN" altLang="zh-CN" dirty="0" smtClean="0"/>
              <a:t>–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比 </a:t>
            </a:r>
            <a:r>
              <a:rPr kumimoji="1" lang="en-US" altLang="zh-CN" dirty="0" smtClean="0"/>
              <a:t>Is-A</a:t>
            </a:r>
            <a:r>
              <a:rPr kumimoji="1" lang="zh-CN" altLang="en-US" dirty="0" smtClean="0"/>
              <a:t>更优</a:t>
            </a:r>
            <a:endParaRPr kumimoji="1" lang="en-US" altLang="zh-CN" dirty="0" smtClean="0"/>
          </a:p>
          <a:p>
            <a:r>
              <a:rPr kumimoji="1" lang="zh-CN" altLang="en-US" dirty="0" smtClean="0"/>
              <a:t>使系统具有很大的弹性，更可以在运行时动态改变行为。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一个鸭子实例对象，由鸭基类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鸭的飞行动作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鸭的叫声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560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838199" y="1225689"/>
            <a:ext cx="7260771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000080"/>
                </a:solidFill>
                <a:effectLst/>
              </a:rPr>
              <a:t>type </a:t>
            </a:r>
            <a:r>
              <a:rPr lang="en-US" altLang="zh-CN" dirty="0" smtClean="0"/>
              <a:t>Ducker 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interface</a:t>
            </a:r>
            <a:r>
              <a:rPr lang="en-US" altLang="zh-CN" dirty="0" smtClean="0"/>
              <a:t>{</a:t>
            </a:r>
            <a:br>
              <a:rPr lang="en-US" altLang="zh-CN" dirty="0" smtClean="0"/>
            </a:br>
            <a:r>
              <a:rPr lang="en-US" altLang="zh-CN" dirty="0" smtClean="0"/>
              <a:t>   Display()</a:t>
            </a:r>
            <a:br>
              <a:rPr lang="en-US" altLang="zh-CN" dirty="0" smtClean="0"/>
            </a:br>
            <a:r>
              <a:rPr lang="en-US" altLang="zh-CN" dirty="0" smtClean="0"/>
              <a:t>   Swim()</a:t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PerformFly</a:t>
            </a:r>
            <a:r>
              <a:rPr lang="en-US" altLang="zh-CN" dirty="0" smtClean="0"/>
              <a:t>()</a:t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PerformQuack</a:t>
            </a:r>
            <a:r>
              <a:rPr lang="en-US" altLang="zh-CN" dirty="0" smtClean="0"/>
              <a:t>()</a:t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SetFlyBehavior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FlyBehavior</a:t>
            </a:r>
            <a:r>
              <a:rPr lang="en-US" altLang="zh-CN" dirty="0" smtClean="0"/>
              <a:t>)</a:t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SetQuackBehavior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QuackBehavior</a:t>
            </a:r>
            <a:r>
              <a:rPr lang="en-US" altLang="zh-CN" dirty="0" smtClean="0"/>
              <a:t>)</a:t>
            </a:r>
            <a:br>
              <a:rPr lang="en-US" altLang="zh-CN" dirty="0" smtClean="0"/>
            </a:br>
            <a:r>
              <a:rPr lang="en-US" altLang="zh-CN" dirty="0" smtClean="0"/>
              <a:t>}</a:t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b="1" dirty="0" smtClean="0">
                <a:solidFill>
                  <a:srgbClr val="000080"/>
                </a:solidFill>
                <a:effectLst/>
              </a:rPr>
              <a:t>type </a:t>
            </a:r>
            <a:r>
              <a:rPr lang="en-US" altLang="zh-CN" dirty="0" smtClean="0"/>
              <a:t>Duck </a:t>
            </a: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struct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en-US" altLang="zh-CN" dirty="0" smtClean="0"/>
              <a:t>{</a:t>
            </a:r>
            <a:br>
              <a:rPr lang="en-US" altLang="zh-CN" dirty="0" smtClean="0"/>
            </a:br>
            <a:r>
              <a:rPr lang="en-US" altLang="zh-CN" dirty="0" smtClean="0"/>
              <a:t>   Ducker</a:t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flyBehavior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FlyBehavior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quackBehavior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QuackBehavior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}</a:t>
            </a:r>
            <a:br>
              <a:rPr lang="en-US" altLang="zh-CN" dirty="0" smtClean="0"/>
            </a:b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en-US" altLang="zh-CN" dirty="0" smtClean="0"/>
              <a:t>(d *Duck)Swim (){</a:t>
            </a:r>
            <a:r>
              <a:rPr lang="en-US" altLang="zh-CN" i="1" dirty="0" smtClean="0">
                <a:solidFill>
                  <a:srgbClr val="808080"/>
                </a:solidFill>
              </a:rPr>
              <a:t>/*Do Swim*/</a:t>
            </a:r>
            <a:r>
              <a:rPr lang="en-US" altLang="zh-CN" dirty="0" smtClean="0"/>
              <a:t>} </a:t>
            </a:r>
            <a:br>
              <a:rPr lang="en-US" altLang="zh-CN" dirty="0" smtClean="0"/>
            </a:b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en-US" altLang="zh-CN" dirty="0" smtClean="0"/>
              <a:t>(d *Duck)</a:t>
            </a:r>
            <a:r>
              <a:rPr lang="en-US" altLang="zh-CN" dirty="0" err="1" smtClean="0"/>
              <a:t>PerformFly</a:t>
            </a:r>
            <a:r>
              <a:rPr lang="en-US" altLang="zh-CN" dirty="0" smtClean="0"/>
              <a:t>(){</a:t>
            </a:r>
            <a:r>
              <a:rPr lang="en-US" altLang="zh-CN" dirty="0" err="1" smtClean="0"/>
              <a:t>d.flyBehavior.Fly</a:t>
            </a:r>
            <a:r>
              <a:rPr lang="en-US" altLang="zh-CN" dirty="0" smtClean="0"/>
              <a:t>()}</a:t>
            </a:r>
            <a:br>
              <a:rPr lang="en-US" altLang="zh-CN" dirty="0" smtClean="0"/>
            </a:b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en-US" altLang="zh-CN" dirty="0" smtClean="0"/>
              <a:t>(d *Duck)</a:t>
            </a:r>
            <a:r>
              <a:rPr lang="en-US" altLang="zh-CN" dirty="0" err="1" smtClean="0"/>
              <a:t>PerformQuack</a:t>
            </a:r>
            <a:r>
              <a:rPr lang="en-US" altLang="zh-CN" dirty="0" smtClean="0"/>
              <a:t>(){</a:t>
            </a:r>
            <a:r>
              <a:rPr lang="en-US" altLang="zh-CN" dirty="0" err="1" smtClean="0"/>
              <a:t>d.quackBehavior.Quack</a:t>
            </a:r>
            <a:r>
              <a:rPr lang="en-US" altLang="zh-CN" dirty="0" smtClean="0"/>
              <a:t>()}</a:t>
            </a:r>
            <a:br>
              <a:rPr lang="en-US" altLang="zh-CN" dirty="0" smtClean="0"/>
            </a:b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en-US" altLang="zh-CN" dirty="0" smtClean="0"/>
              <a:t>(d *Duck)</a:t>
            </a:r>
            <a:r>
              <a:rPr lang="en-US" altLang="zh-CN" dirty="0" err="1" smtClean="0"/>
              <a:t>SetQuackBehavior</a:t>
            </a:r>
            <a:r>
              <a:rPr lang="en-US" altLang="zh-CN" dirty="0" smtClean="0"/>
              <a:t>(q </a:t>
            </a:r>
            <a:r>
              <a:rPr lang="en-US" altLang="zh-CN" dirty="0" err="1" smtClean="0"/>
              <a:t>QuackBehavior</a:t>
            </a:r>
            <a:r>
              <a:rPr lang="en-US" altLang="zh-CN" dirty="0" smtClean="0"/>
              <a:t>){</a:t>
            </a:r>
            <a:r>
              <a:rPr lang="en-US" altLang="zh-CN" dirty="0" err="1" smtClean="0"/>
              <a:t>d.quackBehavior</a:t>
            </a:r>
            <a:r>
              <a:rPr lang="en-US" altLang="zh-CN" dirty="0" smtClean="0"/>
              <a:t>=q}</a:t>
            </a:r>
            <a:br>
              <a:rPr lang="en-US" altLang="zh-CN" dirty="0" smtClean="0"/>
            </a:b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en-US" altLang="zh-CN" dirty="0" smtClean="0"/>
              <a:t>(d *Duck)</a:t>
            </a:r>
            <a:r>
              <a:rPr lang="en-US" altLang="zh-CN" dirty="0" err="1" smtClean="0"/>
              <a:t>SetFlyBehavior</a:t>
            </a:r>
            <a:r>
              <a:rPr lang="en-US" altLang="zh-CN" dirty="0" smtClean="0"/>
              <a:t>(f </a:t>
            </a:r>
            <a:r>
              <a:rPr lang="en-US" altLang="zh-CN" dirty="0" err="1" smtClean="0"/>
              <a:t>FlyBehavior</a:t>
            </a:r>
            <a:r>
              <a:rPr lang="en-US" altLang="zh-CN" dirty="0" smtClean="0"/>
              <a:t>){</a:t>
            </a:r>
            <a:r>
              <a:rPr lang="en-US" altLang="zh-CN" dirty="0" err="1" smtClean="0"/>
              <a:t>d.flyBehavior</a:t>
            </a:r>
            <a:r>
              <a:rPr lang="en-US" altLang="zh-CN" dirty="0" smtClean="0"/>
              <a:t>=f}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最终的解决方案（之一）</a:t>
            </a:r>
            <a:endParaRPr kumimoji="1" lang="zh-CN" altLang="en-US" dirty="0"/>
          </a:p>
        </p:txBody>
      </p:sp>
      <p:sp>
        <p:nvSpPr>
          <p:cNvPr id="5" name="云形标注 4"/>
          <p:cNvSpPr/>
          <p:nvPr/>
        </p:nvSpPr>
        <p:spPr>
          <a:xfrm>
            <a:off x="5747657" y="2351315"/>
            <a:ext cx="2101933" cy="2386940"/>
          </a:xfrm>
          <a:prstGeom prst="cloudCallout">
            <a:avLst>
              <a:gd name="adj1" fmla="val -125924"/>
              <a:gd name="adj2" fmla="val 423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145478" y="2667622"/>
            <a:ext cx="1385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个实例变量，声明为接口类型，方便在运行时动态设置这些变量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7928754" y="944778"/>
            <a:ext cx="415240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en-US" altLang="zh-CN" dirty="0" smtClean="0"/>
              <a:t>main() {</a:t>
            </a:r>
            <a:br>
              <a:rPr lang="en-US" altLang="zh-CN" dirty="0" smtClean="0"/>
            </a:br>
            <a:r>
              <a:rPr lang="en-US" altLang="zh-CN" dirty="0" smtClean="0"/>
              <a:t>   m := new(</a:t>
            </a:r>
            <a:r>
              <a:rPr lang="en-US" altLang="zh-CN" dirty="0" err="1" smtClean="0"/>
              <a:t>MallardDuck</a:t>
            </a:r>
            <a:r>
              <a:rPr lang="en-US" altLang="zh-CN" dirty="0" smtClean="0"/>
              <a:t>)</a:t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m.SetQuackBehavior</a:t>
            </a:r>
            <a:r>
              <a:rPr lang="en-US" altLang="zh-CN" dirty="0" smtClean="0"/>
              <a:t>(new(Squeak))</a:t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m.SetFlyBehavior</a:t>
            </a:r>
            <a:r>
              <a:rPr lang="en-US" altLang="zh-CN" dirty="0" smtClean="0"/>
              <a:t>(new(</a:t>
            </a:r>
            <a:r>
              <a:rPr lang="en-US" altLang="zh-CN" dirty="0" err="1" smtClean="0"/>
              <a:t>FlyWithWinds</a:t>
            </a:r>
            <a:r>
              <a:rPr lang="en-US" altLang="zh-CN" dirty="0" smtClean="0"/>
              <a:t>))</a:t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r:=new(</a:t>
            </a:r>
            <a:r>
              <a:rPr lang="en-US" altLang="zh-CN" dirty="0" err="1" smtClean="0"/>
              <a:t>RedheadDuct</a:t>
            </a:r>
            <a:r>
              <a:rPr lang="en-US" altLang="zh-CN" dirty="0" smtClean="0"/>
              <a:t>)</a:t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r.SetFlyBehavior</a:t>
            </a:r>
            <a:r>
              <a:rPr lang="en-US" altLang="zh-CN" dirty="0" smtClean="0"/>
              <a:t>(new(</a:t>
            </a:r>
            <a:r>
              <a:rPr lang="en-US" altLang="zh-CN" dirty="0" err="1" smtClean="0"/>
              <a:t>FlyWithWinds</a:t>
            </a:r>
            <a:r>
              <a:rPr lang="en-US" altLang="zh-CN" dirty="0" smtClean="0"/>
              <a:t>))</a:t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r.SetQuackBehavior</a:t>
            </a:r>
            <a:r>
              <a:rPr lang="en-US" altLang="zh-CN" dirty="0" smtClean="0"/>
              <a:t>(new(Quacks))</a:t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d:=new(</a:t>
            </a:r>
            <a:r>
              <a:rPr lang="en-US" altLang="zh-CN" dirty="0" err="1" smtClean="0"/>
              <a:t>DecoyDuck</a:t>
            </a:r>
            <a:r>
              <a:rPr lang="en-US" altLang="zh-CN" dirty="0" smtClean="0"/>
              <a:t>)</a:t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d.SetFlyBehavior</a:t>
            </a:r>
            <a:r>
              <a:rPr lang="en-US" altLang="zh-CN" dirty="0" smtClean="0"/>
              <a:t>(new(</a:t>
            </a:r>
            <a:r>
              <a:rPr lang="en-US" altLang="zh-CN" dirty="0" err="1" smtClean="0"/>
              <a:t>FlyNoWay</a:t>
            </a:r>
            <a:r>
              <a:rPr lang="en-US" altLang="zh-CN" dirty="0" smtClean="0"/>
              <a:t>))</a:t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d.SetQuackBehavior</a:t>
            </a:r>
            <a:r>
              <a:rPr lang="en-US" altLang="zh-CN" dirty="0" smtClean="0"/>
              <a:t>(new(</a:t>
            </a:r>
            <a:r>
              <a:rPr lang="en-US" altLang="zh-CN" dirty="0" err="1" smtClean="0"/>
              <a:t>MuteQuack</a:t>
            </a:r>
            <a:r>
              <a:rPr lang="en-US" altLang="zh-CN" dirty="0" smtClean="0"/>
              <a:t>))</a:t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rb</a:t>
            </a:r>
            <a:r>
              <a:rPr lang="en-US" altLang="zh-CN" dirty="0" smtClean="0"/>
              <a:t>:=new(</a:t>
            </a:r>
            <a:r>
              <a:rPr lang="en-US" altLang="zh-CN" dirty="0" err="1" smtClean="0"/>
              <a:t>RubberDuck</a:t>
            </a:r>
            <a:r>
              <a:rPr lang="en-US" altLang="zh-CN" dirty="0" smtClean="0"/>
              <a:t>)</a:t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rb.SetFlyBehavior</a:t>
            </a:r>
            <a:r>
              <a:rPr lang="en-US" altLang="zh-CN" dirty="0" smtClean="0"/>
              <a:t>(new(</a:t>
            </a:r>
            <a:r>
              <a:rPr lang="en-US" altLang="zh-CN" dirty="0" err="1" smtClean="0"/>
              <a:t>FlyNoWay</a:t>
            </a:r>
            <a:r>
              <a:rPr lang="en-US" altLang="zh-CN" dirty="0" smtClean="0"/>
              <a:t>))</a:t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rb.SetQuackBehavior</a:t>
            </a:r>
            <a:r>
              <a:rPr lang="en-US" altLang="zh-CN" dirty="0" smtClean="0"/>
              <a:t>(new(Squeak))</a:t>
            </a:r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359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思考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是否需要先把系统做出来，再看看哪些地方需要变化，才回过头来把这些地方进行分离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封装？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 smtClean="0">
                <a:solidFill>
                  <a:srgbClr val="FF0000"/>
                </a:solidFill>
              </a:rPr>
              <a:t>	</a:t>
            </a:r>
            <a:r>
              <a:rPr kumimoji="1" lang="zh-CN" altLang="en-US" dirty="0" smtClean="0">
                <a:solidFill>
                  <a:srgbClr val="FF0000"/>
                </a:solidFill>
              </a:rPr>
              <a:t>提前设计，预留弹性。将设计模式的思路贯穿整个软件开发生命周期。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r>
              <a:rPr kumimoji="1" lang="en-US" altLang="zh-CN" dirty="0" smtClean="0"/>
              <a:t>Duck</a:t>
            </a:r>
            <a:r>
              <a:rPr kumimoji="1" lang="zh-CN" altLang="en-US" dirty="0" smtClean="0"/>
              <a:t>这一父类实例是否是必要的，是否只需要</a:t>
            </a:r>
            <a:r>
              <a:rPr kumimoji="1" lang="en-US" altLang="zh-CN" dirty="0" smtClean="0"/>
              <a:t>Ducker</a:t>
            </a:r>
            <a:r>
              <a:rPr kumimoji="1" lang="zh-CN" altLang="en-US" dirty="0" smtClean="0"/>
              <a:t>接口即可？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 smtClean="0">
                <a:solidFill>
                  <a:srgbClr val="FF0000"/>
                </a:solidFill>
              </a:rPr>
              <a:t>	</a:t>
            </a:r>
            <a:r>
              <a:rPr kumimoji="1" lang="zh-CN" altLang="en-US" dirty="0" smtClean="0">
                <a:solidFill>
                  <a:srgbClr val="FF0000"/>
                </a:solidFill>
              </a:rPr>
              <a:t>可以由</a:t>
            </a:r>
            <a:r>
              <a:rPr kumimoji="1" lang="en-US" altLang="zh-CN" dirty="0" smtClean="0">
                <a:solidFill>
                  <a:srgbClr val="FF0000"/>
                </a:solidFill>
              </a:rPr>
              <a:t>Duck</a:t>
            </a:r>
            <a:r>
              <a:rPr kumimoji="1" lang="zh-CN" altLang="en-US" dirty="0" smtClean="0">
                <a:solidFill>
                  <a:srgbClr val="FF0000"/>
                </a:solidFill>
              </a:rPr>
              <a:t>这一具体类衍生出特定的鸭的子类拥有与</a:t>
            </a:r>
            <a:r>
              <a:rPr kumimoji="1" lang="en-US" altLang="zh-CN" dirty="0" smtClean="0">
                <a:solidFill>
                  <a:srgbClr val="FF0000"/>
                </a:solidFill>
              </a:rPr>
              <a:t>Duck</a:t>
            </a:r>
            <a:r>
              <a:rPr kumimoji="1" lang="zh-CN" altLang="en-US" dirty="0" smtClean="0">
                <a:solidFill>
                  <a:srgbClr val="FF0000"/>
                </a:solidFill>
              </a:rPr>
              <a:t>共同的属性与方法。我们利用</a:t>
            </a:r>
            <a:r>
              <a:rPr kumimoji="1" lang="en-US" altLang="zh-CN" dirty="0" smtClean="0">
                <a:solidFill>
                  <a:srgbClr val="FF0000"/>
                </a:solidFill>
              </a:rPr>
              <a:t>Duck</a:t>
            </a:r>
            <a:r>
              <a:rPr kumimoji="1" lang="zh-CN" altLang="en-US" dirty="0" smtClean="0">
                <a:solidFill>
                  <a:srgbClr val="FF0000"/>
                </a:solidFill>
              </a:rPr>
              <a:t>的实例变量动态改变鸭子的行为。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500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解锁第一个设计模式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策略模式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策略模式：定义算法族，分别封装起来，让他们之间可以互相替换，此模式让算法的变化独立于使用算法的客户。</a:t>
            </a:r>
            <a:endParaRPr kumimoji="1" lang="zh-CN" altLang="en-US" dirty="0"/>
          </a:p>
        </p:txBody>
      </p:sp>
      <p:graphicFrame>
        <p:nvGraphicFramePr>
          <p:cNvPr id="11" name="图表 10"/>
          <p:cNvGraphicFramePr/>
          <p:nvPr>
            <p:extLst>
              <p:ext uri="{D42A27DB-BD31-4B8C-83A1-F6EECF244321}">
                <p14:modId xmlns:p14="http://schemas.microsoft.com/office/powerpoint/2010/main" val="1250188208"/>
              </p:ext>
            </p:extLst>
          </p:nvPr>
        </p:nvGraphicFramePr>
        <p:xfrm>
          <a:off x="280985" y="2913349"/>
          <a:ext cx="4433889" cy="30699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图表 11"/>
          <p:cNvGraphicFramePr/>
          <p:nvPr>
            <p:extLst>
              <p:ext uri="{D42A27DB-BD31-4B8C-83A1-F6EECF244321}">
                <p14:modId xmlns:p14="http://schemas.microsoft.com/office/powerpoint/2010/main" val="1764008341"/>
              </p:ext>
            </p:extLst>
          </p:nvPr>
        </p:nvGraphicFramePr>
        <p:xfrm>
          <a:off x="7348536" y="2794000"/>
          <a:ext cx="2995614" cy="2043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3" name="图表 12"/>
          <p:cNvGraphicFramePr/>
          <p:nvPr>
            <p:extLst>
              <p:ext uri="{D42A27DB-BD31-4B8C-83A1-F6EECF244321}">
                <p14:modId xmlns:p14="http://schemas.microsoft.com/office/powerpoint/2010/main" val="1380807615"/>
              </p:ext>
            </p:extLst>
          </p:nvPr>
        </p:nvGraphicFramePr>
        <p:xfrm>
          <a:off x="6650831" y="4972050"/>
          <a:ext cx="4391025" cy="1765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cxnSp>
        <p:nvCxnSpPr>
          <p:cNvPr id="15" name="直线箭头连接符 14"/>
          <p:cNvCxnSpPr/>
          <p:nvPr/>
        </p:nvCxnSpPr>
        <p:spPr>
          <a:xfrm flipV="1">
            <a:off x="2971800" y="3286125"/>
            <a:ext cx="5172075" cy="529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>
            <a:off x="2986088" y="3815556"/>
            <a:ext cx="5276850" cy="1613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526256" y="31511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客户</a:t>
            </a:r>
            <a:endParaRPr kumimoji="1"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10288965" y="272868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封装飞行行为</a:t>
            </a:r>
            <a:endParaRPr kumimoji="1"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0025715" y="493256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封装嘎嘎叫行为</a:t>
            </a:r>
            <a:endParaRPr kumimoji="1"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757736" y="5487412"/>
            <a:ext cx="1614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每组行为是一个算法族，这些算法</a:t>
            </a:r>
            <a:r>
              <a:rPr kumimoji="1" lang="zh-CN" altLang="en-US" smtClean="0"/>
              <a:t>是可以互换的</a:t>
            </a:r>
            <a:endParaRPr kumimoji="1" lang="zh-CN" altLang="en-US"/>
          </a:p>
        </p:txBody>
      </p:sp>
      <p:sp>
        <p:nvSpPr>
          <p:cNvPr id="23" name="任意形状 22"/>
          <p:cNvSpPr/>
          <p:nvPr/>
        </p:nvSpPr>
        <p:spPr>
          <a:xfrm>
            <a:off x="5629275" y="6515100"/>
            <a:ext cx="1649405" cy="314325"/>
          </a:xfrm>
          <a:custGeom>
            <a:avLst/>
            <a:gdLst>
              <a:gd name="connsiteX0" fmla="*/ 0 w 1649405"/>
              <a:gd name="connsiteY0" fmla="*/ 0 h 314325"/>
              <a:gd name="connsiteX1" fmla="*/ 171450 w 1649405"/>
              <a:gd name="connsiteY1" fmla="*/ 171450 h 314325"/>
              <a:gd name="connsiteX2" fmla="*/ 285750 w 1649405"/>
              <a:gd name="connsiteY2" fmla="*/ 228600 h 314325"/>
              <a:gd name="connsiteX3" fmla="*/ 385763 w 1649405"/>
              <a:gd name="connsiteY3" fmla="*/ 285750 h 314325"/>
              <a:gd name="connsiteX4" fmla="*/ 628650 w 1649405"/>
              <a:gd name="connsiteY4" fmla="*/ 314325 h 314325"/>
              <a:gd name="connsiteX5" fmla="*/ 1385888 w 1649405"/>
              <a:gd name="connsiteY5" fmla="*/ 300038 h 314325"/>
              <a:gd name="connsiteX6" fmla="*/ 1557338 w 1649405"/>
              <a:gd name="connsiteY6" fmla="*/ 257175 h 314325"/>
              <a:gd name="connsiteX7" fmla="*/ 1614488 w 1649405"/>
              <a:gd name="connsiteY7" fmla="*/ 242888 h 314325"/>
              <a:gd name="connsiteX8" fmla="*/ 1643063 w 1649405"/>
              <a:gd name="connsiteY8" fmla="*/ 57150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49405" h="314325">
                <a:moveTo>
                  <a:pt x="0" y="0"/>
                </a:moveTo>
                <a:cubicBezTo>
                  <a:pt x="55612" y="63557"/>
                  <a:pt x="99321" y="127063"/>
                  <a:pt x="171450" y="171450"/>
                </a:cubicBezTo>
                <a:cubicBezTo>
                  <a:pt x="207728" y="193775"/>
                  <a:pt x="250307" y="204972"/>
                  <a:pt x="285750" y="228600"/>
                </a:cubicBezTo>
                <a:cubicBezTo>
                  <a:pt x="317105" y="249503"/>
                  <a:pt x="349509" y="273665"/>
                  <a:pt x="385763" y="285750"/>
                </a:cubicBezTo>
                <a:cubicBezTo>
                  <a:pt x="445347" y="305612"/>
                  <a:pt x="593793" y="311420"/>
                  <a:pt x="628650" y="314325"/>
                </a:cubicBezTo>
                <a:cubicBezTo>
                  <a:pt x="881063" y="309563"/>
                  <a:pt x="1133735" y="312439"/>
                  <a:pt x="1385888" y="300038"/>
                </a:cubicBezTo>
                <a:cubicBezTo>
                  <a:pt x="1385896" y="300038"/>
                  <a:pt x="1528759" y="264320"/>
                  <a:pt x="1557338" y="257175"/>
                </a:cubicBezTo>
                <a:lnTo>
                  <a:pt x="1614488" y="242888"/>
                </a:lnTo>
                <a:cubicBezTo>
                  <a:pt x="1669480" y="160398"/>
                  <a:pt x="1643063" y="217197"/>
                  <a:pt x="1643063" y="57150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任意形状 23"/>
          <p:cNvSpPr/>
          <p:nvPr/>
        </p:nvSpPr>
        <p:spPr>
          <a:xfrm>
            <a:off x="5815013" y="6515100"/>
            <a:ext cx="2671762" cy="242888"/>
          </a:xfrm>
          <a:custGeom>
            <a:avLst/>
            <a:gdLst>
              <a:gd name="connsiteX0" fmla="*/ 0 w 2671762"/>
              <a:gd name="connsiteY0" fmla="*/ 0 h 242888"/>
              <a:gd name="connsiteX1" fmla="*/ 757237 w 2671762"/>
              <a:gd name="connsiteY1" fmla="*/ 214313 h 242888"/>
              <a:gd name="connsiteX2" fmla="*/ 985837 w 2671762"/>
              <a:gd name="connsiteY2" fmla="*/ 228600 h 242888"/>
              <a:gd name="connsiteX3" fmla="*/ 1114425 w 2671762"/>
              <a:gd name="connsiteY3" fmla="*/ 242888 h 242888"/>
              <a:gd name="connsiteX4" fmla="*/ 1871662 w 2671762"/>
              <a:gd name="connsiteY4" fmla="*/ 228600 h 242888"/>
              <a:gd name="connsiteX5" fmla="*/ 1957387 w 2671762"/>
              <a:gd name="connsiteY5" fmla="*/ 214313 h 242888"/>
              <a:gd name="connsiteX6" fmla="*/ 2071687 w 2671762"/>
              <a:gd name="connsiteY6" fmla="*/ 200025 h 242888"/>
              <a:gd name="connsiteX7" fmla="*/ 2128837 w 2671762"/>
              <a:gd name="connsiteY7" fmla="*/ 185738 h 242888"/>
              <a:gd name="connsiteX8" fmla="*/ 2328862 w 2671762"/>
              <a:gd name="connsiteY8" fmla="*/ 157163 h 242888"/>
              <a:gd name="connsiteX9" fmla="*/ 2486025 w 2671762"/>
              <a:gd name="connsiteY9" fmla="*/ 128588 h 242888"/>
              <a:gd name="connsiteX10" fmla="*/ 2586037 w 2671762"/>
              <a:gd name="connsiteY10" fmla="*/ 114300 h 242888"/>
              <a:gd name="connsiteX11" fmla="*/ 2671762 w 2671762"/>
              <a:gd name="connsiteY11" fmla="*/ 100013 h 24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71762" h="242888">
                <a:moveTo>
                  <a:pt x="0" y="0"/>
                </a:moveTo>
                <a:cubicBezTo>
                  <a:pt x="252412" y="71438"/>
                  <a:pt x="501691" y="155056"/>
                  <a:pt x="757237" y="214313"/>
                </a:cubicBezTo>
                <a:cubicBezTo>
                  <a:pt x="831612" y="231559"/>
                  <a:pt x="909731" y="222512"/>
                  <a:pt x="985837" y="228600"/>
                </a:cubicBezTo>
                <a:cubicBezTo>
                  <a:pt x="1028826" y="232039"/>
                  <a:pt x="1071562" y="238125"/>
                  <a:pt x="1114425" y="242888"/>
                </a:cubicBezTo>
                <a:lnTo>
                  <a:pt x="1871662" y="228600"/>
                </a:lnTo>
                <a:cubicBezTo>
                  <a:pt x="1900614" y="227619"/>
                  <a:pt x="1928709" y="218410"/>
                  <a:pt x="1957387" y="214313"/>
                </a:cubicBezTo>
                <a:cubicBezTo>
                  <a:pt x="1995398" y="208883"/>
                  <a:pt x="2033813" y="206337"/>
                  <a:pt x="2071687" y="200025"/>
                </a:cubicBezTo>
                <a:cubicBezTo>
                  <a:pt x="2091056" y="196797"/>
                  <a:pt x="2109468" y="188966"/>
                  <a:pt x="2128837" y="185738"/>
                </a:cubicBezTo>
                <a:cubicBezTo>
                  <a:pt x="2195273" y="174666"/>
                  <a:pt x="2262818" y="170372"/>
                  <a:pt x="2328862" y="157163"/>
                </a:cubicBezTo>
                <a:cubicBezTo>
                  <a:pt x="2403182" y="142298"/>
                  <a:pt x="2406794" y="140777"/>
                  <a:pt x="2486025" y="128588"/>
                </a:cubicBezTo>
                <a:cubicBezTo>
                  <a:pt x="2519309" y="123467"/>
                  <a:pt x="2552753" y="119421"/>
                  <a:pt x="2586037" y="114300"/>
                </a:cubicBezTo>
                <a:cubicBezTo>
                  <a:pt x="2614669" y="109895"/>
                  <a:pt x="2671762" y="100013"/>
                  <a:pt x="2671762" y="100013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4972166" y="320837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使用封装</a:t>
            </a:r>
            <a:r>
              <a:rPr kumimoji="1" lang="zh-CN" altLang="en-US" smtClean="0"/>
              <a:t>好的行为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068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总结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策略模式：定义算法族，分别封装起来，让他们之间可以互相替换，此模式让算法的变化独立于使用算法的客户。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设计原则：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设计原则一：分开变化和不会变化的部分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设计原则二：针对接口编程，而不是针对实现编程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设计原则三：多用组合，少用继承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5035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设计一个模拟鸭子的游戏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游戏中会出现各种鸭子，一边游泳戏水，一边嘎嘎叫。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641" y="3050504"/>
            <a:ext cx="4110430" cy="23945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035" y="3050504"/>
            <a:ext cx="3641271" cy="237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39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附录一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330535" y="182295"/>
            <a:ext cx="6096000" cy="1117228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 smtClean="0">
                <a:solidFill>
                  <a:srgbClr val="000080"/>
                </a:solidFill>
                <a:effectLst/>
              </a:rPr>
              <a:t>package </a:t>
            </a:r>
            <a:r>
              <a:rPr lang="en-US" altLang="zh-CN" dirty="0" smtClean="0"/>
              <a:t>main</a:t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b="1" dirty="0" smtClean="0">
                <a:solidFill>
                  <a:srgbClr val="000080"/>
                </a:solidFill>
                <a:effectLst/>
              </a:rPr>
              <a:t>import </a:t>
            </a:r>
            <a:r>
              <a:rPr lang="en-US" altLang="zh-CN" dirty="0" smtClean="0"/>
              <a:t>(</a:t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b="1" dirty="0" smtClean="0">
                <a:solidFill>
                  <a:srgbClr val="008000"/>
                </a:solidFill>
                <a:effectLst/>
              </a:rPr>
              <a:t>"</a:t>
            </a:r>
            <a:r>
              <a:rPr lang="en-US" altLang="zh-CN" b="1" dirty="0" err="1" smtClean="0">
                <a:solidFill>
                  <a:srgbClr val="008000"/>
                </a:solidFill>
                <a:effectLst/>
              </a:rPr>
              <a:t>fmt</a:t>
            </a:r>
            <a:r>
              <a:rPr lang="en-US" altLang="zh-CN" b="1" dirty="0" smtClean="0">
                <a:solidFill>
                  <a:srgbClr val="008000"/>
                </a:solidFill>
                <a:effectLst/>
              </a:rPr>
              <a:t>"</a:t>
            </a:r>
            <a:br>
              <a:rPr lang="en-US" altLang="zh-CN" b="1" dirty="0" smtClean="0">
                <a:solidFill>
                  <a:srgbClr val="008000"/>
                </a:solidFill>
                <a:effectLst/>
              </a:rPr>
            </a:br>
            <a:r>
              <a:rPr lang="en-US" altLang="zh-CN" dirty="0" smtClean="0"/>
              <a:t>)</a:t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b="1" dirty="0" smtClean="0">
                <a:solidFill>
                  <a:srgbClr val="000080"/>
                </a:solidFill>
                <a:effectLst/>
              </a:rPr>
              <a:t>type </a:t>
            </a:r>
            <a:r>
              <a:rPr lang="en-US" altLang="zh-CN" dirty="0" smtClean="0"/>
              <a:t>Ducker 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interface</a:t>
            </a:r>
            <a:r>
              <a:rPr lang="en-US" altLang="zh-CN" dirty="0" smtClean="0"/>
              <a:t>{</a:t>
            </a:r>
            <a:br>
              <a:rPr lang="en-US" altLang="zh-CN" dirty="0" smtClean="0"/>
            </a:br>
            <a:r>
              <a:rPr lang="en-US" altLang="zh-CN" dirty="0" smtClean="0"/>
              <a:t>   Quack()</a:t>
            </a:r>
            <a:br>
              <a:rPr lang="en-US" altLang="zh-CN" dirty="0" smtClean="0"/>
            </a:br>
            <a:r>
              <a:rPr lang="en-US" altLang="zh-CN" dirty="0" smtClean="0"/>
              <a:t>   Swim()</a:t>
            </a:r>
            <a:br>
              <a:rPr lang="en-US" altLang="zh-CN" dirty="0" smtClean="0"/>
            </a:br>
            <a:r>
              <a:rPr lang="en-US" altLang="zh-CN" dirty="0" smtClean="0"/>
              <a:t>   Display()</a:t>
            </a:r>
            <a:br>
              <a:rPr lang="en-US" altLang="zh-CN" dirty="0" smtClean="0"/>
            </a:br>
            <a:r>
              <a:rPr lang="en-US" altLang="zh-CN" dirty="0" smtClean="0"/>
              <a:t>}</a:t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b="1" dirty="0" smtClean="0">
                <a:solidFill>
                  <a:srgbClr val="000080"/>
                </a:solidFill>
                <a:effectLst/>
              </a:rPr>
              <a:t>type </a:t>
            </a:r>
            <a:r>
              <a:rPr lang="en-US" altLang="zh-CN" dirty="0" smtClean="0"/>
              <a:t>Duck </a:t>
            </a: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struct</a:t>
            </a:r>
            <a:r>
              <a:rPr lang="en-US" altLang="zh-CN" dirty="0" smtClean="0"/>
              <a:t>{Ducker}</a:t>
            </a:r>
            <a:br>
              <a:rPr lang="en-US" altLang="zh-CN" dirty="0" smtClean="0"/>
            </a:b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en-US" altLang="zh-CN" dirty="0" smtClean="0"/>
              <a:t>(*Duck)Quack(){</a:t>
            </a:r>
            <a:r>
              <a:rPr lang="en-US" altLang="zh-CN" dirty="0" err="1" smtClean="0"/>
              <a:t>fmt.Println</a:t>
            </a:r>
            <a:r>
              <a:rPr lang="en-US" altLang="zh-CN" dirty="0" smtClean="0"/>
              <a:t>(</a:t>
            </a:r>
            <a:r>
              <a:rPr lang="en-US" altLang="zh-CN" b="1" dirty="0" smtClean="0">
                <a:solidFill>
                  <a:srgbClr val="008000"/>
                </a:solidFill>
                <a:effectLst/>
              </a:rPr>
              <a:t>"Duck </a:t>
            </a:r>
            <a:r>
              <a:rPr lang="en-US" altLang="zh-CN" b="1" dirty="0" err="1" smtClean="0">
                <a:solidFill>
                  <a:srgbClr val="008000"/>
                </a:solidFill>
                <a:effectLst/>
              </a:rPr>
              <a:t>Quck</a:t>
            </a:r>
            <a:r>
              <a:rPr lang="en-US" altLang="zh-CN" b="1" dirty="0" smtClean="0">
                <a:solidFill>
                  <a:srgbClr val="008000"/>
                </a:solidFill>
                <a:effectLst/>
              </a:rPr>
              <a:t>"</a:t>
            </a:r>
            <a:r>
              <a:rPr lang="en-US" altLang="zh-CN" dirty="0" smtClean="0"/>
              <a:t>)}</a:t>
            </a:r>
            <a:br>
              <a:rPr lang="en-US" altLang="zh-CN" dirty="0" smtClean="0"/>
            </a:b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en-US" altLang="zh-CN" dirty="0" smtClean="0"/>
              <a:t>(*Duck)Swim(){</a:t>
            </a:r>
            <a:r>
              <a:rPr lang="en-US" altLang="zh-CN" dirty="0" err="1" smtClean="0"/>
              <a:t>fmt.Println</a:t>
            </a:r>
            <a:r>
              <a:rPr lang="en-US" altLang="zh-CN" dirty="0" smtClean="0"/>
              <a:t>(</a:t>
            </a:r>
            <a:r>
              <a:rPr lang="en-US" altLang="zh-CN" b="1" dirty="0" smtClean="0">
                <a:solidFill>
                  <a:srgbClr val="008000"/>
                </a:solidFill>
                <a:effectLst/>
              </a:rPr>
              <a:t>"Duck Swim"</a:t>
            </a:r>
            <a:r>
              <a:rPr lang="en-US" altLang="zh-CN" dirty="0" smtClean="0"/>
              <a:t>)}</a:t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b="1" dirty="0" smtClean="0">
                <a:solidFill>
                  <a:srgbClr val="000080"/>
                </a:solidFill>
                <a:effectLst/>
              </a:rPr>
              <a:t>type </a:t>
            </a:r>
            <a:r>
              <a:rPr lang="en-US" altLang="zh-CN" dirty="0" err="1" smtClean="0"/>
              <a:t>MallardDuck</a:t>
            </a:r>
            <a:r>
              <a:rPr lang="en-US" altLang="zh-CN" dirty="0" smtClean="0"/>
              <a:t> </a:t>
            </a: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struct</a:t>
            </a:r>
            <a:r>
              <a:rPr lang="en-US" altLang="zh-CN" dirty="0" smtClean="0"/>
              <a:t>{Duck}</a:t>
            </a:r>
            <a:br>
              <a:rPr lang="en-US" altLang="zh-CN" dirty="0" smtClean="0"/>
            </a:b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en-US" altLang="zh-CN" dirty="0" smtClean="0"/>
              <a:t>(*</a:t>
            </a:r>
            <a:r>
              <a:rPr lang="en-US" altLang="zh-CN" dirty="0" err="1" smtClean="0"/>
              <a:t>MallardDuck</a:t>
            </a:r>
            <a:r>
              <a:rPr lang="en-US" altLang="zh-CN" dirty="0" smtClean="0"/>
              <a:t>)Display(){</a:t>
            </a:r>
            <a:r>
              <a:rPr lang="en-US" altLang="zh-CN" dirty="0" err="1" smtClean="0"/>
              <a:t>fmt.Println</a:t>
            </a:r>
            <a:r>
              <a:rPr lang="en-US" altLang="zh-CN" dirty="0" smtClean="0"/>
              <a:t>(</a:t>
            </a:r>
            <a:r>
              <a:rPr lang="en-US" altLang="zh-CN" b="1" dirty="0" smtClean="0">
                <a:solidFill>
                  <a:srgbClr val="008000"/>
                </a:solidFill>
                <a:effectLst/>
              </a:rPr>
              <a:t>"</a:t>
            </a:r>
            <a:r>
              <a:rPr lang="en-US" altLang="zh-CN" b="1" dirty="0" err="1" smtClean="0">
                <a:solidFill>
                  <a:srgbClr val="008000"/>
                </a:solidFill>
                <a:effectLst/>
              </a:rPr>
              <a:t>MallardDuck</a:t>
            </a:r>
            <a:r>
              <a:rPr lang="en-US" altLang="zh-CN" b="1" dirty="0" smtClean="0">
                <a:solidFill>
                  <a:srgbClr val="008000"/>
                </a:solidFill>
                <a:effectLst/>
              </a:rPr>
              <a:t> Display"</a:t>
            </a:r>
            <a:r>
              <a:rPr lang="en-US" altLang="zh-CN" dirty="0" smtClean="0"/>
              <a:t>)}</a:t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b="1" dirty="0" smtClean="0">
                <a:solidFill>
                  <a:srgbClr val="000080"/>
                </a:solidFill>
                <a:effectLst/>
              </a:rPr>
              <a:t>type </a:t>
            </a:r>
            <a:r>
              <a:rPr lang="en-US" altLang="zh-CN" dirty="0" err="1" smtClean="0"/>
              <a:t>ReadheadDuck</a:t>
            </a:r>
            <a:r>
              <a:rPr lang="en-US" altLang="zh-CN" dirty="0" smtClean="0"/>
              <a:t> </a:t>
            </a: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struct</a:t>
            </a:r>
            <a:r>
              <a:rPr lang="en-US" altLang="zh-CN" dirty="0" smtClean="0"/>
              <a:t>{Duck}</a:t>
            </a:r>
            <a:br>
              <a:rPr lang="en-US" altLang="zh-CN" dirty="0" smtClean="0"/>
            </a:b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en-US" altLang="zh-CN" dirty="0" smtClean="0"/>
              <a:t>(*</a:t>
            </a:r>
            <a:r>
              <a:rPr lang="en-US" altLang="zh-CN" dirty="0" err="1" smtClean="0"/>
              <a:t>ReadheadDuck</a:t>
            </a:r>
            <a:r>
              <a:rPr lang="en-US" altLang="zh-CN" dirty="0" smtClean="0"/>
              <a:t>)Display(){</a:t>
            </a:r>
            <a:r>
              <a:rPr lang="en-US" altLang="zh-CN" dirty="0" err="1" smtClean="0"/>
              <a:t>fmt.Println</a:t>
            </a:r>
            <a:r>
              <a:rPr lang="en-US" altLang="zh-CN" dirty="0" smtClean="0"/>
              <a:t>(</a:t>
            </a:r>
            <a:r>
              <a:rPr lang="en-US" altLang="zh-CN" b="1" dirty="0" smtClean="0">
                <a:solidFill>
                  <a:srgbClr val="008000"/>
                </a:solidFill>
                <a:effectLst/>
              </a:rPr>
              <a:t>"</a:t>
            </a:r>
            <a:r>
              <a:rPr lang="en-US" altLang="zh-CN" b="1" dirty="0" err="1" smtClean="0">
                <a:solidFill>
                  <a:srgbClr val="008000"/>
                </a:solidFill>
                <a:effectLst/>
              </a:rPr>
              <a:t>ReadheadDuck</a:t>
            </a:r>
            <a:r>
              <a:rPr lang="en-US" altLang="zh-CN" b="1" dirty="0" smtClean="0">
                <a:solidFill>
                  <a:srgbClr val="008000"/>
                </a:solidFill>
                <a:effectLst/>
              </a:rPr>
              <a:t> Display"</a:t>
            </a:r>
            <a:r>
              <a:rPr lang="en-US" altLang="zh-CN" dirty="0" smtClean="0"/>
              <a:t>)}</a:t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en-US" altLang="zh-CN" dirty="0" smtClean="0"/>
              <a:t>main()  {</a:t>
            </a:r>
            <a:br>
              <a:rPr lang="en-US" altLang="zh-CN" dirty="0" smtClean="0"/>
            </a:br>
            <a:r>
              <a:rPr lang="en-US" altLang="zh-CN" dirty="0" smtClean="0"/>
              <a:t>   m:=new(</a:t>
            </a:r>
            <a:r>
              <a:rPr lang="en-US" altLang="zh-CN" dirty="0" err="1" smtClean="0"/>
              <a:t>MallardDuck</a:t>
            </a:r>
            <a:r>
              <a:rPr lang="en-US" altLang="zh-CN" dirty="0" smtClean="0"/>
              <a:t>)</a:t>
            </a:r>
            <a:br>
              <a:rPr lang="en-US" altLang="zh-CN" dirty="0" smtClean="0"/>
            </a:br>
            <a:r>
              <a:rPr lang="en-US" altLang="zh-CN" dirty="0" smtClean="0"/>
              <a:t>   r:=new(</a:t>
            </a:r>
            <a:r>
              <a:rPr lang="en-US" altLang="zh-CN" dirty="0" err="1" smtClean="0"/>
              <a:t>ReadheadDuck</a:t>
            </a:r>
            <a:r>
              <a:rPr lang="en-US" altLang="zh-CN" dirty="0" smtClean="0"/>
              <a:t>)</a:t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ShowDuck</a:t>
            </a:r>
            <a:r>
              <a:rPr lang="en-US" altLang="zh-CN" dirty="0" smtClean="0"/>
              <a:t>(m)</a:t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ShowDuck</a:t>
            </a:r>
            <a:r>
              <a:rPr lang="en-US" altLang="zh-CN" dirty="0" smtClean="0"/>
              <a:t>(r)</a:t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}</a:t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en-US" altLang="zh-CN" dirty="0" err="1" smtClean="0"/>
              <a:t>ShowDuck</a:t>
            </a:r>
            <a:r>
              <a:rPr lang="en-US" altLang="zh-CN" dirty="0" smtClean="0"/>
              <a:t>(d Ducker){</a:t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d.Display</a:t>
            </a:r>
            <a:r>
              <a:rPr lang="en-US" altLang="zh-CN" dirty="0" smtClean="0"/>
              <a:t>()</a:t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d.Quack</a:t>
            </a:r>
            <a:r>
              <a:rPr lang="en-US" altLang="zh-CN" dirty="0" smtClean="0"/>
              <a:t>()</a:t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d.Swim</a:t>
            </a:r>
            <a:r>
              <a:rPr lang="en-US" altLang="zh-CN" dirty="0" smtClean="0"/>
              <a:t>()</a:t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fmt.Println</a:t>
            </a:r>
            <a:r>
              <a:rPr lang="en-US" altLang="zh-CN" dirty="0" smtClean="0"/>
              <a:t>()</a:t>
            </a:r>
            <a:br>
              <a:rPr lang="en-US" altLang="zh-CN" dirty="0" smtClean="0"/>
            </a:br>
            <a:r>
              <a:rPr lang="en-US" altLang="zh-CN" dirty="0" smtClean="0"/>
              <a:t>}</a:t>
            </a:r>
            <a:br>
              <a:rPr lang="en-US" altLang="zh-CN" dirty="0" smtClean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729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附录二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891148" y="0"/>
            <a:ext cx="6096000" cy="169892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 smtClean="0">
                <a:solidFill>
                  <a:srgbClr val="000080"/>
                </a:solidFill>
                <a:effectLst/>
              </a:rPr>
              <a:t>package </a:t>
            </a:r>
            <a:r>
              <a:rPr lang="en-US" altLang="zh-CN" dirty="0" smtClean="0"/>
              <a:t>main</a:t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b="1" dirty="0" smtClean="0">
                <a:solidFill>
                  <a:srgbClr val="000080"/>
                </a:solidFill>
                <a:effectLst/>
              </a:rPr>
              <a:t>import </a:t>
            </a:r>
            <a:r>
              <a:rPr lang="en-US" altLang="zh-CN" dirty="0" smtClean="0"/>
              <a:t>(</a:t>
            </a:r>
            <a:br>
              <a:rPr lang="en-US" altLang="zh-CN" dirty="0" smtClean="0"/>
            </a:br>
            <a:r>
              <a:rPr lang="en-US" altLang="zh-CN" b="1" dirty="0" smtClean="0">
                <a:solidFill>
                  <a:srgbClr val="008000"/>
                </a:solidFill>
                <a:effectLst/>
              </a:rPr>
              <a:t>"</a:t>
            </a:r>
            <a:r>
              <a:rPr lang="en-US" altLang="zh-CN" b="1" dirty="0" err="1" smtClean="0">
                <a:solidFill>
                  <a:srgbClr val="008000"/>
                </a:solidFill>
                <a:effectLst/>
              </a:rPr>
              <a:t>fmt</a:t>
            </a:r>
            <a:r>
              <a:rPr lang="en-US" altLang="zh-CN" b="1" dirty="0" smtClean="0">
                <a:solidFill>
                  <a:srgbClr val="008000"/>
                </a:solidFill>
                <a:effectLst/>
              </a:rPr>
              <a:t>"</a:t>
            </a:r>
            <a:br>
              <a:rPr lang="en-US" altLang="zh-CN" b="1" dirty="0" smtClean="0">
                <a:solidFill>
                  <a:srgbClr val="008000"/>
                </a:solidFill>
                <a:effectLst/>
              </a:rPr>
            </a:br>
            <a:r>
              <a:rPr lang="en-US" altLang="zh-CN" dirty="0" smtClean="0"/>
              <a:t>)</a:t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b="1" dirty="0" smtClean="0">
                <a:solidFill>
                  <a:srgbClr val="000080"/>
                </a:solidFill>
                <a:effectLst/>
              </a:rPr>
              <a:t>type </a:t>
            </a:r>
            <a:r>
              <a:rPr lang="en-US" altLang="zh-CN" dirty="0" smtClean="0"/>
              <a:t>Ducker 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interface</a:t>
            </a:r>
            <a:r>
              <a:rPr lang="en-US" altLang="zh-CN" dirty="0" smtClean="0"/>
              <a:t>{</a:t>
            </a:r>
            <a:br>
              <a:rPr lang="en-US" altLang="zh-CN" dirty="0" smtClean="0"/>
            </a:br>
            <a:r>
              <a:rPr lang="en-US" altLang="zh-CN" dirty="0" smtClean="0"/>
              <a:t>   Quack()</a:t>
            </a:r>
            <a:br>
              <a:rPr lang="en-US" altLang="zh-CN" dirty="0" smtClean="0"/>
            </a:br>
            <a:r>
              <a:rPr lang="en-US" altLang="zh-CN" dirty="0" smtClean="0"/>
              <a:t>   Swim()</a:t>
            </a:r>
            <a:br>
              <a:rPr lang="en-US" altLang="zh-CN" dirty="0" smtClean="0"/>
            </a:br>
            <a:r>
              <a:rPr lang="en-US" altLang="zh-CN" dirty="0" smtClean="0"/>
              <a:t>   Display()</a:t>
            </a:r>
            <a:br>
              <a:rPr lang="en-US" altLang="zh-CN" dirty="0" smtClean="0"/>
            </a:br>
            <a:r>
              <a:rPr lang="en-US" altLang="zh-CN" dirty="0" smtClean="0"/>
              <a:t>   Fly()</a:t>
            </a:r>
            <a:br>
              <a:rPr lang="en-US" altLang="zh-CN" dirty="0" smtClean="0"/>
            </a:br>
            <a:r>
              <a:rPr lang="en-US" altLang="zh-CN" dirty="0" smtClean="0"/>
              <a:t>}</a:t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b="1" dirty="0" smtClean="0">
                <a:solidFill>
                  <a:srgbClr val="000080"/>
                </a:solidFill>
                <a:effectLst/>
              </a:rPr>
              <a:t>type </a:t>
            </a:r>
            <a:r>
              <a:rPr lang="en-US" altLang="zh-CN" dirty="0" smtClean="0"/>
              <a:t>Duck </a:t>
            </a: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struct</a:t>
            </a:r>
            <a:r>
              <a:rPr lang="en-US" altLang="zh-CN" dirty="0" smtClean="0"/>
              <a:t>{}</a:t>
            </a:r>
            <a:br>
              <a:rPr lang="en-US" altLang="zh-CN" dirty="0" smtClean="0"/>
            </a:b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en-US" altLang="zh-CN" dirty="0" smtClean="0"/>
              <a:t>(*Duck)Quack(){</a:t>
            </a:r>
            <a:r>
              <a:rPr lang="en-US" altLang="zh-CN" dirty="0" err="1" smtClean="0"/>
              <a:t>fmt.Println</a:t>
            </a:r>
            <a:r>
              <a:rPr lang="en-US" altLang="zh-CN" dirty="0" smtClean="0"/>
              <a:t>(</a:t>
            </a:r>
            <a:r>
              <a:rPr lang="en-US" altLang="zh-CN" b="1" dirty="0" smtClean="0">
                <a:solidFill>
                  <a:srgbClr val="008000"/>
                </a:solidFill>
                <a:effectLst/>
              </a:rPr>
              <a:t>"Duck </a:t>
            </a:r>
            <a:r>
              <a:rPr lang="en-US" altLang="zh-CN" b="1" dirty="0" err="1" smtClean="0">
                <a:solidFill>
                  <a:srgbClr val="008000"/>
                </a:solidFill>
                <a:effectLst/>
              </a:rPr>
              <a:t>Quck</a:t>
            </a:r>
            <a:r>
              <a:rPr lang="en-US" altLang="zh-CN" b="1" dirty="0" smtClean="0">
                <a:solidFill>
                  <a:srgbClr val="008000"/>
                </a:solidFill>
                <a:effectLst/>
              </a:rPr>
              <a:t>"</a:t>
            </a:r>
            <a:r>
              <a:rPr lang="en-US" altLang="zh-CN" dirty="0" smtClean="0"/>
              <a:t>)}</a:t>
            </a:r>
            <a:br>
              <a:rPr lang="en-US" altLang="zh-CN" dirty="0" smtClean="0"/>
            </a:b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en-US" altLang="zh-CN" dirty="0" smtClean="0"/>
              <a:t>(*Duck)Swim(){</a:t>
            </a:r>
            <a:r>
              <a:rPr lang="en-US" altLang="zh-CN" dirty="0" err="1" smtClean="0"/>
              <a:t>fmt.Println</a:t>
            </a:r>
            <a:r>
              <a:rPr lang="en-US" altLang="zh-CN" dirty="0" smtClean="0"/>
              <a:t>(</a:t>
            </a:r>
            <a:r>
              <a:rPr lang="en-US" altLang="zh-CN" b="1" dirty="0" smtClean="0">
                <a:solidFill>
                  <a:srgbClr val="008000"/>
                </a:solidFill>
                <a:effectLst/>
              </a:rPr>
              <a:t>"Duck Swim"</a:t>
            </a:r>
            <a:r>
              <a:rPr lang="en-US" altLang="zh-CN" dirty="0" smtClean="0"/>
              <a:t>)}</a:t>
            </a:r>
            <a:br>
              <a:rPr lang="en-US" altLang="zh-CN" dirty="0" smtClean="0"/>
            </a:b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en-US" altLang="zh-CN" dirty="0" smtClean="0"/>
              <a:t>(*Duck)Fly(){</a:t>
            </a:r>
            <a:r>
              <a:rPr lang="en-US" altLang="zh-CN" dirty="0" err="1" smtClean="0"/>
              <a:t>fmt.Println</a:t>
            </a:r>
            <a:r>
              <a:rPr lang="en-US" altLang="zh-CN" dirty="0" smtClean="0"/>
              <a:t>(</a:t>
            </a:r>
            <a:r>
              <a:rPr lang="en-US" altLang="zh-CN" b="1" dirty="0" smtClean="0">
                <a:solidFill>
                  <a:srgbClr val="008000"/>
                </a:solidFill>
                <a:effectLst/>
              </a:rPr>
              <a:t>"Duck Fly"</a:t>
            </a:r>
            <a:r>
              <a:rPr lang="en-US" altLang="zh-CN" dirty="0" smtClean="0"/>
              <a:t>)}</a:t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b="1" dirty="0" smtClean="0">
                <a:solidFill>
                  <a:srgbClr val="000080"/>
                </a:solidFill>
                <a:effectLst/>
              </a:rPr>
              <a:t>type </a:t>
            </a:r>
            <a:r>
              <a:rPr lang="en-US" altLang="zh-CN" dirty="0" err="1" smtClean="0"/>
              <a:t>MallardDuck</a:t>
            </a:r>
            <a:r>
              <a:rPr lang="en-US" altLang="zh-CN" dirty="0" smtClean="0"/>
              <a:t> </a:t>
            </a: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struct</a:t>
            </a:r>
            <a:r>
              <a:rPr lang="en-US" altLang="zh-CN" dirty="0" smtClean="0"/>
              <a:t>{Duck}</a:t>
            </a:r>
            <a:br>
              <a:rPr lang="en-US" altLang="zh-CN" dirty="0" smtClean="0"/>
            </a:b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en-US" altLang="zh-CN" dirty="0" smtClean="0"/>
              <a:t>(*</a:t>
            </a:r>
            <a:r>
              <a:rPr lang="en-US" altLang="zh-CN" dirty="0" err="1" smtClean="0"/>
              <a:t>MallardDuck</a:t>
            </a:r>
            <a:r>
              <a:rPr lang="en-US" altLang="zh-CN" dirty="0" smtClean="0"/>
              <a:t>)Display(){</a:t>
            </a:r>
            <a:r>
              <a:rPr lang="en-US" altLang="zh-CN" dirty="0" err="1" smtClean="0"/>
              <a:t>fmt.Println</a:t>
            </a:r>
            <a:r>
              <a:rPr lang="en-US" altLang="zh-CN" dirty="0" smtClean="0"/>
              <a:t>(</a:t>
            </a:r>
            <a:r>
              <a:rPr lang="en-US" altLang="zh-CN" b="1" dirty="0" smtClean="0">
                <a:solidFill>
                  <a:srgbClr val="008000"/>
                </a:solidFill>
                <a:effectLst/>
              </a:rPr>
              <a:t>"</a:t>
            </a:r>
            <a:r>
              <a:rPr lang="en-US" altLang="zh-CN" b="1" dirty="0" err="1" smtClean="0">
                <a:solidFill>
                  <a:srgbClr val="008000"/>
                </a:solidFill>
                <a:effectLst/>
              </a:rPr>
              <a:t>MallardDuck</a:t>
            </a:r>
            <a:r>
              <a:rPr lang="en-US" altLang="zh-CN" b="1" dirty="0" smtClean="0">
                <a:solidFill>
                  <a:srgbClr val="008000"/>
                </a:solidFill>
                <a:effectLst/>
              </a:rPr>
              <a:t> Display"</a:t>
            </a:r>
            <a:r>
              <a:rPr lang="en-US" altLang="zh-CN" dirty="0" smtClean="0"/>
              <a:t>)}</a:t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b="1" dirty="0" smtClean="0">
                <a:solidFill>
                  <a:srgbClr val="000080"/>
                </a:solidFill>
                <a:effectLst/>
              </a:rPr>
              <a:t>type </a:t>
            </a:r>
            <a:r>
              <a:rPr lang="en-US" altLang="zh-CN" dirty="0" err="1" smtClean="0"/>
              <a:t>ReadheadDuck</a:t>
            </a:r>
            <a:r>
              <a:rPr lang="en-US" altLang="zh-CN" dirty="0" smtClean="0"/>
              <a:t> </a:t>
            </a: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struct</a:t>
            </a:r>
            <a:r>
              <a:rPr lang="en-US" altLang="zh-CN" dirty="0" smtClean="0"/>
              <a:t>{Duck}</a:t>
            </a:r>
            <a:br>
              <a:rPr lang="en-US" altLang="zh-CN" dirty="0" smtClean="0"/>
            </a:b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en-US" altLang="zh-CN" dirty="0" smtClean="0"/>
              <a:t>(*</a:t>
            </a:r>
            <a:r>
              <a:rPr lang="en-US" altLang="zh-CN" dirty="0" err="1" smtClean="0"/>
              <a:t>ReadheadDuck</a:t>
            </a:r>
            <a:r>
              <a:rPr lang="en-US" altLang="zh-CN" dirty="0" smtClean="0"/>
              <a:t>)Display(){</a:t>
            </a:r>
            <a:r>
              <a:rPr lang="en-US" altLang="zh-CN" dirty="0" err="1" smtClean="0"/>
              <a:t>fmt.Println</a:t>
            </a:r>
            <a:r>
              <a:rPr lang="en-US" altLang="zh-CN" dirty="0" smtClean="0"/>
              <a:t>(</a:t>
            </a:r>
            <a:r>
              <a:rPr lang="en-US" altLang="zh-CN" b="1" dirty="0" smtClean="0">
                <a:solidFill>
                  <a:srgbClr val="008000"/>
                </a:solidFill>
                <a:effectLst/>
              </a:rPr>
              <a:t>"</a:t>
            </a:r>
            <a:r>
              <a:rPr lang="en-US" altLang="zh-CN" b="1" dirty="0" err="1" smtClean="0">
                <a:solidFill>
                  <a:srgbClr val="008000"/>
                </a:solidFill>
                <a:effectLst/>
              </a:rPr>
              <a:t>ReadheadDuck</a:t>
            </a:r>
            <a:r>
              <a:rPr lang="en-US" altLang="zh-CN" b="1" dirty="0" smtClean="0">
                <a:solidFill>
                  <a:srgbClr val="008000"/>
                </a:solidFill>
                <a:effectLst/>
              </a:rPr>
              <a:t> Display"</a:t>
            </a:r>
            <a:r>
              <a:rPr lang="en-US" altLang="zh-CN" dirty="0" smtClean="0"/>
              <a:t>)}</a:t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b="1" dirty="0" smtClean="0">
                <a:solidFill>
                  <a:srgbClr val="000080"/>
                </a:solidFill>
                <a:effectLst/>
              </a:rPr>
              <a:t>type </a:t>
            </a:r>
            <a:r>
              <a:rPr lang="en-US" altLang="zh-CN" dirty="0" err="1" smtClean="0"/>
              <a:t>RubberDuck</a:t>
            </a:r>
            <a:r>
              <a:rPr lang="en-US" altLang="zh-CN" dirty="0" smtClean="0"/>
              <a:t> </a:t>
            </a: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struct</a:t>
            </a:r>
            <a:r>
              <a:rPr lang="en-US" altLang="zh-CN" dirty="0" smtClean="0"/>
              <a:t>{Duck}</a:t>
            </a:r>
            <a:br>
              <a:rPr lang="en-US" altLang="zh-CN" dirty="0" smtClean="0"/>
            </a:b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en-US" altLang="zh-CN" dirty="0" smtClean="0"/>
              <a:t>(*</a:t>
            </a:r>
            <a:r>
              <a:rPr lang="en-US" altLang="zh-CN" dirty="0" err="1" smtClean="0"/>
              <a:t>RubberDuck</a:t>
            </a:r>
            <a:r>
              <a:rPr lang="en-US" altLang="zh-CN" dirty="0" smtClean="0"/>
              <a:t>)Display(){</a:t>
            </a:r>
            <a:r>
              <a:rPr lang="en-US" altLang="zh-CN" dirty="0" err="1" smtClean="0"/>
              <a:t>fmt.Println</a:t>
            </a:r>
            <a:r>
              <a:rPr lang="en-US" altLang="zh-CN" dirty="0" smtClean="0"/>
              <a:t>(</a:t>
            </a:r>
            <a:r>
              <a:rPr lang="en-US" altLang="zh-CN" b="1" dirty="0" smtClean="0">
                <a:solidFill>
                  <a:srgbClr val="008000"/>
                </a:solidFill>
                <a:effectLst/>
              </a:rPr>
              <a:t>"</a:t>
            </a:r>
            <a:r>
              <a:rPr lang="en-US" altLang="zh-CN" b="1" dirty="0" err="1" smtClean="0">
                <a:solidFill>
                  <a:srgbClr val="008000"/>
                </a:solidFill>
                <a:effectLst/>
              </a:rPr>
              <a:t>RubberDuck</a:t>
            </a:r>
            <a:r>
              <a:rPr lang="en-US" altLang="zh-CN" b="1" dirty="0" smtClean="0">
                <a:solidFill>
                  <a:srgbClr val="008000"/>
                </a:solidFill>
                <a:effectLst/>
              </a:rPr>
              <a:t> Display"</a:t>
            </a:r>
            <a:r>
              <a:rPr lang="en-US" altLang="zh-CN" dirty="0" smtClean="0"/>
              <a:t>)}</a:t>
            </a:r>
            <a:br>
              <a:rPr lang="en-US" altLang="zh-CN" dirty="0" smtClean="0"/>
            </a:b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en-US" altLang="zh-CN" dirty="0" smtClean="0"/>
              <a:t>(*</a:t>
            </a:r>
            <a:r>
              <a:rPr lang="en-US" altLang="zh-CN" dirty="0" err="1" smtClean="0"/>
              <a:t>RubberDuck</a:t>
            </a:r>
            <a:r>
              <a:rPr lang="en-US" altLang="zh-CN" dirty="0" smtClean="0"/>
              <a:t>)Quack(){</a:t>
            </a:r>
            <a:r>
              <a:rPr lang="en-US" altLang="zh-CN" dirty="0" err="1" smtClean="0"/>
              <a:t>fmt.Println</a:t>
            </a:r>
            <a:r>
              <a:rPr lang="en-US" altLang="zh-CN" dirty="0" smtClean="0"/>
              <a:t>(</a:t>
            </a:r>
            <a:r>
              <a:rPr lang="en-US" altLang="zh-CN" b="1" dirty="0" smtClean="0">
                <a:solidFill>
                  <a:srgbClr val="008000"/>
                </a:solidFill>
                <a:effectLst/>
              </a:rPr>
              <a:t>"</a:t>
            </a:r>
            <a:r>
              <a:rPr lang="en-US" altLang="zh-CN" b="1" dirty="0" err="1" smtClean="0">
                <a:solidFill>
                  <a:srgbClr val="008000"/>
                </a:solidFill>
                <a:effectLst/>
              </a:rPr>
              <a:t>RubberDuck</a:t>
            </a:r>
            <a:r>
              <a:rPr lang="en-US" altLang="zh-CN" b="1" dirty="0" smtClean="0">
                <a:solidFill>
                  <a:srgbClr val="008000"/>
                </a:solidFill>
                <a:effectLst/>
              </a:rPr>
              <a:t> Squeak"</a:t>
            </a:r>
            <a:r>
              <a:rPr lang="en-US" altLang="zh-CN" dirty="0" smtClean="0"/>
              <a:t>)}</a:t>
            </a:r>
            <a:br>
              <a:rPr lang="en-US" altLang="zh-CN" dirty="0" smtClean="0"/>
            </a:b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en-US" altLang="zh-CN" dirty="0" smtClean="0"/>
              <a:t>(*</a:t>
            </a:r>
            <a:r>
              <a:rPr lang="en-US" altLang="zh-CN" dirty="0" err="1" smtClean="0"/>
              <a:t>RubberDuck</a:t>
            </a:r>
            <a:r>
              <a:rPr lang="en-US" altLang="zh-CN" dirty="0" smtClean="0"/>
              <a:t>)Fly(){}</a:t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b="1" dirty="0" smtClean="0">
                <a:solidFill>
                  <a:srgbClr val="000080"/>
                </a:solidFill>
                <a:effectLst/>
              </a:rPr>
              <a:t>type </a:t>
            </a:r>
            <a:r>
              <a:rPr lang="en-US" altLang="zh-CN" dirty="0" err="1" smtClean="0"/>
              <a:t>DecoyDuck</a:t>
            </a:r>
            <a:r>
              <a:rPr lang="en-US" altLang="zh-CN" dirty="0" smtClean="0"/>
              <a:t> </a:t>
            </a: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struct</a:t>
            </a:r>
            <a:r>
              <a:rPr lang="en-US" altLang="zh-CN" dirty="0" smtClean="0"/>
              <a:t>{Duck}</a:t>
            </a:r>
            <a:br>
              <a:rPr lang="en-US" altLang="zh-CN" dirty="0" smtClean="0"/>
            </a:b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en-US" altLang="zh-CN" dirty="0" smtClean="0"/>
              <a:t>(*</a:t>
            </a:r>
            <a:r>
              <a:rPr lang="en-US" altLang="zh-CN" dirty="0" err="1" smtClean="0"/>
              <a:t>DecoyDuck</a:t>
            </a:r>
            <a:r>
              <a:rPr lang="en-US" altLang="zh-CN" dirty="0" smtClean="0"/>
              <a:t>)Display(){</a:t>
            </a:r>
            <a:r>
              <a:rPr lang="en-US" altLang="zh-CN" dirty="0" err="1" smtClean="0"/>
              <a:t>fmt.Println</a:t>
            </a:r>
            <a:r>
              <a:rPr lang="en-US" altLang="zh-CN" dirty="0" smtClean="0"/>
              <a:t>(</a:t>
            </a:r>
            <a:r>
              <a:rPr lang="en-US" altLang="zh-CN" b="1" dirty="0" smtClean="0">
                <a:solidFill>
                  <a:srgbClr val="008000"/>
                </a:solidFill>
                <a:effectLst/>
              </a:rPr>
              <a:t>"</a:t>
            </a:r>
            <a:r>
              <a:rPr lang="en-US" altLang="zh-CN" b="1" dirty="0" err="1" smtClean="0">
                <a:solidFill>
                  <a:srgbClr val="008000"/>
                </a:solidFill>
                <a:effectLst/>
              </a:rPr>
              <a:t>DecoyDuck</a:t>
            </a:r>
            <a:r>
              <a:rPr lang="en-US" altLang="zh-CN" b="1" dirty="0" smtClean="0">
                <a:solidFill>
                  <a:srgbClr val="008000"/>
                </a:solidFill>
                <a:effectLst/>
              </a:rPr>
              <a:t> Display"</a:t>
            </a:r>
            <a:r>
              <a:rPr lang="en-US" altLang="zh-CN" dirty="0" smtClean="0"/>
              <a:t>)}</a:t>
            </a:r>
            <a:br>
              <a:rPr lang="en-US" altLang="zh-CN" dirty="0" smtClean="0"/>
            </a:b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en-US" altLang="zh-CN" dirty="0" smtClean="0"/>
              <a:t>(*</a:t>
            </a:r>
            <a:r>
              <a:rPr lang="en-US" altLang="zh-CN" dirty="0" err="1" smtClean="0"/>
              <a:t>DecoyDuck</a:t>
            </a:r>
            <a:r>
              <a:rPr lang="en-US" altLang="zh-CN" dirty="0" smtClean="0"/>
              <a:t>)Quack(){}</a:t>
            </a:r>
            <a:br>
              <a:rPr lang="en-US" altLang="zh-CN" dirty="0" smtClean="0"/>
            </a:b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en-US" altLang="zh-CN" dirty="0" smtClean="0"/>
              <a:t>(*</a:t>
            </a:r>
            <a:r>
              <a:rPr lang="en-US" altLang="zh-CN" dirty="0" err="1" smtClean="0"/>
              <a:t>DecoyDuck</a:t>
            </a:r>
            <a:r>
              <a:rPr lang="en-US" altLang="zh-CN" dirty="0" smtClean="0"/>
              <a:t>)Fly(){}</a:t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en-US" altLang="zh-CN" dirty="0" smtClean="0"/>
              <a:t>main()  {</a:t>
            </a:r>
            <a:br>
              <a:rPr lang="en-US" altLang="zh-CN" dirty="0" smtClean="0"/>
            </a:br>
            <a:r>
              <a:rPr lang="en-US" altLang="zh-CN" dirty="0" smtClean="0"/>
              <a:t>   m:=new(</a:t>
            </a:r>
            <a:r>
              <a:rPr lang="en-US" altLang="zh-CN" dirty="0" err="1" smtClean="0"/>
              <a:t>MallardDuck</a:t>
            </a:r>
            <a:r>
              <a:rPr lang="en-US" altLang="zh-CN" dirty="0" smtClean="0"/>
              <a:t>)</a:t>
            </a:r>
            <a:br>
              <a:rPr lang="en-US" altLang="zh-CN" dirty="0" smtClean="0"/>
            </a:br>
            <a:r>
              <a:rPr lang="en-US" altLang="zh-CN" dirty="0" smtClean="0"/>
              <a:t>   r:=new(</a:t>
            </a:r>
            <a:r>
              <a:rPr lang="en-US" altLang="zh-CN" dirty="0" err="1" smtClean="0"/>
              <a:t>ReadheadDuck</a:t>
            </a:r>
            <a:r>
              <a:rPr lang="en-US" altLang="zh-CN" dirty="0" smtClean="0"/>
              <a:t>)</a:t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rb</a:t>
            </a:r>
            <a:r>
              <a:rPr lang="en-US" altLang="zh-CN" dirty="0" smtClean="0"/>
              <a:t>:=new(</a:t>
            </a:r>
            <a:r>
              <a:rPr lang="en-US" altLang="zh-CN" dirty="0" err="1" smtClean="0"/>
              <a:t>RubberDuck</a:t>
            </a:r>
            <a:r>
              <a:rPr lang="en-US" altLang="zh-CN" dirty="0" smtClean="0"/>
              <a:t>)</a:t>
            </a:r>
            <a:br>
              <a:rPr lang="en-US" altLang="zh-CN" dirty="0" smtClean="0"/>
            </a:br>
            <a:r>
              <a:rPr lang="en-US" altLang="zh-CN" dirty="0" smtClean="0"/>
              <a:t>   d:=new(</a:t>
            </a:r>
            <a:r>
              <a:rPr lang="en-US" altLang="zh-CN" dirty="0" err="1" smtClean="0"/>
              <a:t>DecoyDuck</a:t>
            </a:r>
            <a:r>
              <a:rPr lang="en-US" altLang="zh-CN" dirty="0" smtClean="0"/>
              <a:t>)</a:t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ShowDuck</a:t>
            </a:r>
            <a:r>
              <a:rPr lang="en-US" altLang="zh-CN" dirty="0" smtClean="0"/>
              <a:t>(m)</a:t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ShowDuck</a:t>
            </a:r>
            <a:r>
              <a:rPr lang="en-US" altLang="zh-CN" dirty="0" smtClean="0"/>
              <a:t>(r)</a:t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ShowDuck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rb</a:t>
            </a:r>
            <a:r>
              <a:rPr lang="en-US" altLang="zh-CN" dirty="0" smtClean="0"/>
              <a:t>)</a:t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ShowDuck</a:t>
            </a:r>
            <a:r>
              <a:rPr lang="en-US" altLang="zh-CN" dirty="0" smtClean="0"/>
              <a:t>(d)</a:t>
            </a:r>
            <a:br>
              <a:rPr lang="en-US" altLang="zh-CN" dirty="0" smtClean="0"/>
            </a:br>
            <a:r>
              <a:rPr lang="en-US" altLang="zh-CN" dirty="0" smtClean="0"/>
              <a:t>}</a:t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en-US" altLang="zh-CN" dirty="0" err="1" smtClean="0"/>
              <a:t>ShowDuck</a:t>
            </a:r>
            <a:r>
              <a:rPr lang="en-US" altLang="zh-CN" dirty="0" smtClean="0"/>
              <a:t>(d Ducker){</a:t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d.Display</a:t>
            </a:r>
            <a:r>
              <a:rPr lang="en-US" altLang="zh-CN" dirty="0" smtClean="0"/>
              <a:t>()</a:t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d.Quack</a:t>
            </a:r>
            <a:r>
              <a:rPr lang="en-US" altLang="zh-CN" dirty="0" smtClean="0"/>
              <a:t>()</a:t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d.Swim</a:t>
            </a:r>
            <a:r>
              <a:rPr lang="en-US" altLang="zh-CN" dirty="0" smtClean="0"/>
              <a:t>()</a:t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d.Fly</a:t>
            </a:r>
            <a:r>
              <a:rPr lang="en-US" altLang="zh-CN" dirty="0" smtClean="0"/>
              <a:t>()</a:t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fmt.Println</a:t>
            </a:r>
            <a:r>
              <a:rPr lang="en-US" altLang="zh-CN" dirty="0" smtClean="0"/>
              <a:t>()</a:t>
            </a:r>
            <a:br>
              <a:rPr lang="en-US" altLang="zh-CN" dirty="0" smtClean="0"/>
            </a:br>
            <a:r>
              <a:rPr lang="en-US" altLang="zh-CN" dirty="0" smtClean="0"/>
              <a:t>}</a:t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096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附录三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211782" y="365125"/>
            <a:ext cx="6096000" cy="1034129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mr-IN" altLang="zh-CN" b="1" dirty="0" err="1" smtClean="0">
                <a:solidFill>
                  <a:srgbClr val="000080"/>
                </a:solidFill>
                <a:effectLst/>
              </a:rPr>
              <a:t>package</a:t>
            </a:r>
            <a:r>
              <a:rPr lang="mr-IN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mr-IN" altLang="zh-CN" dirty="0" err="1" smtClean="0"/>
              <a:t>main</a:t>
            </a:r>
            <a:r>
              <a:rPr lang="mr-IN" altLang="zh-CN" dirty="0" smtClean="0"/>
              <a:t/>
            </a:r>
            <a:br>
              <a:rPr lang="mr-IN" altLang="zh-CN" dirty="0" smtClean="0"/>
            </a:br>
            <a:r>
              <a:rPr lang="mr-IN" altLang="zh-CN" dirty="0" smtClean="0"/>
              <a:t/>
            </a:r>
            <a:br>
              <a:rPr lang="mr-IN" altLang="zh-CN" dirty="0" smtClean="0"/>
            </a:br>
            <a:r>
              <a:rPr lang="mr-IN" altLang="zh-CN" b="1" dirty="0" err="1" smtClean="0">
                <a:solidFill>
                  <a:srgbClr val="000080"/>
                </a:solidFill>
                <a:effectLst/>
              </a:rPr>
              <a:t>import</a:t>
            </a:r>
            <a:r>
              <a:rPr lang="mr-IN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mr-IN" altLang="zh-CN" dirty="0" smtClean="0"/>
              <a:t>(</a:t>
            </a:r>
            <a:br>
              <a:rPr lang="mr-IN" altLang="zh-CN" dirty="0" smtClean="0"/>
            </a:br>
            <a:r>
              <a:rPr lang="mr-IN" altLang="zh-CN" b="1" dirty="0" smtClean="0">
                <a:solidFill>
                  <a:srgbClr val="008000"/>
                </a:solidFill>
                <a:effectLst/>
              </a:rPr>
              <a:t>"</a:t>
            </a:r>
            <a:r>
              <a:rPr lang="mr-IN" altLang="zh-CN" b="1" dirty="0" err="1" smtClean="0">
                <a:solidFill>
                  <a:srgbClr val="008000"/>
                </a:solidFill>
                <a:effectLst/>
              </a:rPr>
              <a:t>fmt</a:t>
            </a:r>
            <a:r>
              <a:rPr lang="mr-IN" altLang="zh-CN" b="1" dirty="0" smtClean="0">
                <a:solidFill>
                  <a:srgbClr val="008000"/>
                </a:solidFill>
                <a:effectLst/>
              </a:rPr>
              <a:t>"</a:t>
            </a:r>
            <a:br>
              <a:rPr lang="mr-IN" altLang="zh-CN" b="1" dirty="0" smtClean="0">
                <a:solidFill>
                  <a:srgbClr val="008000"/>
                </a:solidFill>
                <a:effectLst/>
              </a:rPr>
            </a:br>
            <a:r>
              <a:rPr lang="mr-IN" altLang="zh-CN" dirty="0" smtClean="0"/>
              <a:t>)</a:t>
            </a:r>
            <a:br>
              <a:rPr lang="mr-IN" altLang="zh-CN" dirty="0" smtClean="0"/>
            </a:br>
            <a:r>
              <a:rPr lang="mr-IN" altLang="zh-CN" dirty="0" smtClean="0"/>
              <a:t/>
            </a:r>
            <a:br>
              <a:rPr lang="mr-IN" altLang="zh-CN" dirty="0" smtClean="0"/>
            </a:br>
            <a:r>
              <a:rPr lang="mr-IN" altLang="zh-CN" b="1" dirty="0" err="1" smtClean="0">
                <a:solidFill>
                  <a:srgbClr val="000080"/>
                </a:solidFill>
                <a:effectLst/>
              </a:rPr>
              <a:t>type</a:t>
            </a:r>
            <a:r>
              <a:rPr lang="mr-IN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mr-IN" altLang="zh-CN" dirty="0" err="1" smtClean="0"/>
              <a:t>Ducker</a:t>
            </a:r>
            <a:r>
              <a:rPr lang="mr-IN" altLang="zh-CN" dirty="0" smtClean="0"/>
              <a:t> </a:t>
            </a:r>
            <a:r>
              <a:rPr lang="mr-IN" altLang="zh-CN" b="1" dirty="0" err="1" smtClean="0">
                <a:solidFill>
                  <a:srgbClr val="000080"/>
                </a:solidFill>
                <a:effectLst/>
              </a:rPr>
              <a:t>interface</a:t>
            </a:r>
            <a:r>
              <a:rPr lang="mr-IN" altLang="zh-CN" dirty="0" smtClean="0"/>
              <a:t>{</a:t>
            </a:r>
            <a:br>
              <a:rPr lang="mr-IN" altLang="zh-CN" dirty="0" smtClean="0"/>
            </a:br>
            <a:r>
              <a:rPr lang="mr-IN" altLang="zh-CN" dirty="0" smtClean="0"/>
              <a:t>   </a:t>
            </a:r>
            <a:r>
              <a:rPr lang="mr-IN" altLang="zh-CN" dirty="0" err="1" smtClean="0"/>
              <a:t>Quack</a:t>
            </a:r>
            <a:r>
              <a:rPr lang="mr-IN" altLang="zh-CN" dirty="0" smtClean="0"/>
              <a:t>()</a:t>
            </a:r>
            <a:br>
              <a:rPr lang="mr-IN" altLang="zh-CN" dirty="0" smtClean="0"/>
            </a:br>
            <a:r>
              <a:rPr lang="mr-IN" altLang="zh-CN" dirty="0" smtClean="0"/>
              <a:t>   </a:t>
            </a:r>
            <a:r>
              <a:rPr lang="mr-IN" altLang="zh-CN" dirty="0" err="1" smtClean="0"/>
              <a:t>Swim</a:t>
            </a:r>
            <a:r>
              <a:rPr lang="mr-IN" altLang="zh-CN" dirty="0" smtClean="0"/>
              <a:t>()</a:t>
            </a:r>
            <a:br>
              <a:rPr lang="mr-IN" altLang="zh-CN" dirty="0" smtClean="0"/>
            </a:br>
            <a:r>
              <a:rPr lang="mr-IN" altLang="zh-CN" dirty="0" smtClean="0"/>
              <a:t>   </a:t>
            </a:r>
            <a:r>
              <a:rPr lang="mr-IN" altLang="zh-CN" dirty="0" err="1" smtClean="0"/>
              <a:t>Display</a:t>
            </a:r>
            <a:r>
              <a:rPr lang="mr-IN" altLang="zh-CN" dirty="0" smtClean="0"/>
              <a:t>()</a:t>
            </a:r>
            <a:br>
              <a:rPr lang="mr-IN" altLang="zh-CN" dirty="0" smtClean="0"/>
            </a:br>
            <a:r>
              <a:rPr lang="mr-IN" altLang="zh-CN" dirty="0" smtClean="0"/>
              <a:t>   </a:t>
            </a:r>
            <a:r>
              <a:rPr lang="mr-IN" altLang="zh-CN" dirty="0" err="1" smtClean="0"/>
              <a:t>Fly</a:t>
            </a:r>
            <a:r>
              <a:rPr lang="mr-IN" altLang="zh-CN" dirty="0" smtClean="0"/>
              <a:t>()</a:t>
            </a:r>
            <a:br>
              <a:rPr lang="mr-IN" altLang="zh-CN" dirty="0" smtClean="0"/>
            </a:br>
            <a:r>
              <a:rPr lang="mr-IN" altLang="zh-CN" dirty="0" smtClean="0"/>
              <a:t>}</a:t>
            </a:r>
            <a:br>
              <a:rPr lang="mr-IN" altLang="zh-CN" dirty="0" smtClean="0"/>
            </a:br>
            <a:r>
              <a:rPr lang="mr-IN" altLang="zh-CN" dirty="0" smtClean="0"/>
              <a:t/>
            </a:r>
            <a:br>
              <a:rPr lang="mr-IN" altLang="zh-CN" dirty="0" smtClean="0"/>
            </a:br>
            <a:r>
              <a:rPr lang="mr-IN" altLang="zh-CN" b="1" dirty="0" err="1" smtClean="0">
                <a:solidFill>
                  <a:srgbClr val="000080"/>
                </a:solidFill>
                <a:effectLst/>
              </a:rPr>
              <a:t>type</a:t>
            </a:r>
            <a:r>
              <a:rPr lang="mr-IN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mr-IN" altLang="zh-CN" dirty="0" err="1" smtClean="0"/>
              <a:t>Duck</a:t>
            </a:r>
            <a:r>
              <a:rPr lang="mr-IN" altLang="zh-CN" dirty="0" smtClean="0"/>
              <a:t> </a:t>
            </a:r>
            <a:r>
              <a:rPr lang="mr-IN" altLang="zh-CN" b="1" dirty="0" err="1" smtClean="0">
                <a:solidFill>
                  <a:srgbClr val="000080"/>
                </a:solidFill>
                <a:effectLst/>
              </a:rPr>
              <a:t>struct</a:t>
            </a:r>
            <a:r>
              <a:rPr lang="mr-IN" altLang="zh-CN" dirty="0" smtClean="0"/>
              <a:t>{}</a:t>
            </a:r>
            <a:br>
              <a:rPr lang="mr-IN" altLang="zh-CN" dirty="0" smtClean="0"/>
            </a:br>
            <a:r>
              <a:rPr lang="mr-IN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mr-IN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mr-IN" altLang="zh-CN" dirty="0" smtClean="0"/>
              <a:t>(*</a:t>
            </a:r>
            <a:r>
              <a:rPr lang="mr-IN" altLang="zh-CN" dirty="0" err="1" smtClean="0"/>
              <a:t>Duck</a:t>
            </a:r>
            <a:r>
              <a:rPr lang="mr-IN" altLang="zh-CN" dirty="0" smtClean="0"/>
              <a:t>)</a:t>
            </a:r>
            <a:r>
              <a:rPr lang="mr-IN" altLang="zh-CN" dirty="0" err="1" smtClean="0"/>
              <a:t>Quack</a:t>
            </a:r>
            <a:r>
              <a:rPr lang="mr-IN" altLang="zh-CN" dirty="0" smtClean="0"/>
              <a:t>(){</a:t>
            </a:r>
            <a:r>
              <a:rPr lang="mr-IN" altLang="zh-CN" dirty="0" err="1" smtClean="0"/>
              <a:t>fmt.Println</a:t>
            </a:r>
            <a:r>
              <a:rPr lang="mr-IN" altLang="zh-CN" dirty="0" smtClean="0"/>
              <a:t>(</a:t>
            </a:r>
            <a:r>
              <a:rPr lang="mr-IN" altLang="zh-CN" b="1" dirty="0" smtClean="0">
                <a:solidFill>
                  <a:srgbClr val="008000"/>
                </a:solidFill>
                <a:effectLst/>
              </a:rPr>
              <a:t>"</a:t>
            </a:r>
            <a:r>
              <a:rPr lang="mr-IN" altLang="zh-CN" b="1" dirty="0" err="1" smtClean="0">
                <a:solidFill>
                  <a:srgbClr val="008000"/>
                </a:solidFill>
                <a:effectLst/>
              </a:rPr>
              <a:t>Duck</a:t>
            </a:r>
            <a:r>
              <a:rPr lang="mr-IN" altLang="zh-CN" b="1" dirty="0" smtClean="0">
                <a:solidFill>
                  <a:srgbClr val="008000"/>
                </a:solidFill>
                <a:effectLst/>
              </a:rPr>
              <a:t> </a:t>
            </a:r>
            <a:r>
              <a:rPr lang="mr-IN" altLang="zh-CN" b="1" dirty="0" err="1" smtClean="0">
                <a:solidFill>
                  <a:srgbClr val="008000"/>
                </a:solidFill>
                <a:effectLst/>
              </a:rPr>
              <a:t>Quck</a:t>
            </a:r>
            <a:r>
              <a:rPr lang="mr-IN" altLang="zh-CN" b="1" dirty="0" smtClean="0">
                <a:solidFill>
                  <a:srgbClr val="008000"/>
                </a:solidFill>
                <a:effectLst/>
              </a:rPr>
              <a:t>"</a:t>
            </a:r>
            <a:r>
              <a:rPr lang="mr-IN" altLang="zh-CN" dirty="0" smtClean="0"/>
              <a:t>)}</a:t>
            </a:r>
            <a:br>
              <a:rPr lang="mr-IN" altLang="zh-CN" dirty="0" smtClean="0"/>
            </a:br>
            <a:r>
              <a:rPr lang="mr-IN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mr-IN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mr-IN" altLang="zh-CN" dirty="0" smtClean="0"/>
              <a:t>(*</a:t>
            </a:r>
            <a:r>
              <a:rPr lang="mr-IN" altLang="zh-CN" dirty="0" err="1" smtClean="0"/>
              <a:t>Duck</a:t>
            </a:r>
            <a:r>
              <a:rPr lang="mr-IN" altLang="zh-CN" dirty="0" smtClean="0"/>
              <a:t>)</a:t>
            </a:r>
            <a:r>
              <a:rPr lang="mr-IN" altLang="zh-CN" dirty="0" err="1" smtClean="0"/>
              <a:t>Swim</a:t>
            </a:r>
            <a:r>
              <a:rPr lang="mr-IN" altLang="zh-CN" dirty="0" smtClean="0"/>
              <a:t>(){</a:t>
            </a:r>
            <a:r>
              <a:rPr lang="mr-IN" altLang="zh-CN" dirty="0" err="1" smtClean="0"/>
              <a:t>fmt.Println</a:t>
            </a:r>
            <a:r>
              <a:rPr lang="mr-IN" altLang="zh-CN" dirty="0" smtClean="0"/>
              <a:t>(</a:t>
            </a:r>
            <a:r>
              <a:rPr lang="mr-IN" altLang="zh-CN" b="1" dirty="0" smtClean="0">
                <a:solidFill>
                  <a:srgbClr val="008000"/>
                </a:solidFill>
                <a:effectLst/>
              </a:rPr>
              <a:t>"</a:t>
            </a:r>
            <a:r>
              <a:rPr lang="mr-IN" altLang="zh-CN" b="1" dirty="0" err="1" smtClean="0">
                <a:solidFill>
                  <a:srgbClr val="008000"/>
                </a:solidFill>
                <a:effectLst/>
              </a:rPr>
              <a:t>Duck</a:t>
            </a:r>
            <a:r>
              <a:rPr lang="mr-IN" altLang="zh-CN" b="1" dirty="0" smtClean="0">
                <a:solidFill>
                  <a:srgbClr val="008000"/>
                </a:solidFill>
                <a:effectLst/>
              </a:rPr>
              <a:t> </a:t>
            </a:r>
            <a:r>
              <a:rPr lang="mr-IN" altLang="zh-CN" b="1" dirty="0" err="1" smtClean="0">
                <a:solidFill>
                  <a:srgbClr val="008000"/>
                </a:solidFill>
                <a:effectLst/>
              </a:rPr>
              <a:t>Swim</a:t>
            </a:r>
            <a:r>
              <a:rPr lang="mr-IN" altLang="zh-CN" b="1" dirty="0" smtClean="0">
                <a:solidFill>
                  <a:srgbClr val="008000"/>
                </a:solidFill>
                <a:effectLst/>
              </a:rPr>
              <a:t>"</a:t>
            </a:r>
            <a:r>
              <a:rPr lang="mr-IN" altLang="zh-CN" dirty="0" smtClean="0"/>
              <a:t>)}</a:t>
            </a:r>
            <a:br>
              <a:rPr lang="mr-IN" altLang="zh-CN" dirty="0" smtClean="0"/>
            </a:br>
            <a:r>
              <a:rPr lang="mr-IN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mr-IN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mr-IN" altLang="zh-CN" dirty="0" smtClean="0"/>
              <a:t>(*</a:t>
            </a:r>
            <a:r>
              <a:rPr lang="mr-IN" altLang="zh-CN" dirty="0" err="1" smtClean="0"/>
              <a:t>Duck</a:t>
            </a:r>
            <a:r>
              <a:rPr lang="mr-IN" altLang="zh-CN" dirty="0" smtClean="0"/>
              <a:t>)</a:t>
            </a:r>
            <a:r>
              <a:rPr lang="mr-IN" altLang="zh-CN" dirty="0" err="1" smtClean="0"/>
              <a:t>Fly</a:t>
            </a:r>
            <a:r>
              <a:rPr lang="mr-IN" altLang="zh-CN" dirty="0" smtClean="0"/>
              <a:t>(){</a:t>
            </a:r>
            <a:r>
              <a:rPr lang="mr-IN" altLang="zh-CN" dirty="0" err="1" smtClean="0"/>
              <a:t>fmt.Println</a:t>
            </a:r>
            <a:r>
              <a:rPr lang="mr-IN" altLang="zh-CN" dirty="0" smtClean="0"/>
              <a:t>(</a:t>
            </a:r>
            <a:r>
              <a:rPr lang="mr-IN" altLang="zh-CN" b="1" dirty="0" smtClean="0">
                <a:solidFill>
                  <a:srgbClr val="008000"/>
                </a:solidFill>
                <a:effectLst/>
              </a:rPr>
              <a:t>"</a:t>
            </a:r>
            <a:r>
              <a:rPr lang="mr-IN" altLang="zh-CN" b="1" dirty="0" err="1" smtClean="0">
                <a:solidFill>
                  <a:srgbClr val="008000"/>
                </a:solidFill>
                <a:effectLst/>
              </a:rPr>
              <a:t>Duck</a:t>
            </a:r>
            <a:r>
              <a:rPr lang="mr-IN" altLang="zh-CN" b="1" dirty="0" smtClean="0">
                <a:solidFill>
                  <a:srgbClr val="008000"/>
                </a:solidFill>
                <a:effectLst/>
              </a:rPr>
              <a:t> </a:t>
            </a:r>
            <a:r>
              <a:rPr lang="mr-IN" altLang="zh-CN" b="1" dirty="0" err="1" smtClean="0">
                <a:solidFill>
                  <a:srgbClr val="008000"/>
                </a:solidFill>
                <a:effectLst/>
              </a:rPr>
              <a:t>Fly</a:t>
            </a:r>
            <a:r>
              <a:rPr lang="mr-IN" altLang="zh-CN" b="1" dirty="0" smtClean="0">
                <a:solidFill>
                  <a:srgbClr val="008000"/>
                </a:solidFill>
                <a:effectLst/>
              </a:rPr>
              <a:t>"</a:t>
            </a:r>
            <a:r>
              <a:rPr lang="mr-IN" altLang="zh-CN" dirty="0" smtClean="0"/>
              <a:t>)}</a:t>
            </a:r>
            <a:br>
              <a:rPr lang="mr-IN" altLang="zh-CN" dirty="0" smtClean="0"/>
            </a:br>
            <a:r>
              <a:rPr lang="mr-IN" altLang="zh-CN" dirty="0" smtClean="0"/>
              <a:t/>
            </a:r>
            <a:br>
              <a:rPr lang="mr-IN" altLang="zh-CN" dirty="0" smtClean="0"/>
            </a:br>
            <a:r>
              <a:rPr lang="mr-IN" altLang="zh-CN" b="1" dirty="0" err="1" smtClean="0">
                <a:solidFill>
                  <a:srgbClr val="000080"/>
                </a:solidFill>
                <a:effectLst/>
              </a:rPr>
              <a:t>type</a:t>
            </a:r>
            <a:r>
              <a:rPr lang="mr-IN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mr-IN" altLang="zh-CN" dirty="0" err="1" smtClean="0"/>
              <a:t>MallardDuck</a:t>
            </a:r>
            <a:r>
              <a:rPr lang="mr-IN" altLang="zh-CN" dirty="0" smtClean="0"/>
              <a:t> </a:t>
            </a:r>
            <a:r>
              <a:rPr lang="mr-IN" altLang="zh-CN" b="1" dirty="0" err="1" smtClean="0">
                <a:solidFill>
                  <a:srgbClr val="000080"/>
                </a:solidFill>
                <a:effectLst/>
              </a:rPr>
              <a:t>struct</a:t>
            </a:r>
            <a:r>
              <a:rPr lang="mr-IN" altLang="zh-CN" dirty="0" smtClean="0"/>
              <a:t>{</a:t>
            </a:r>
            <a:r>
              <a:rPr lang="mr-IN" altLang="zh-CN" dirty="0" err="1" smtClean="0"/>
              <a:t>Duck</a:t>
            </a:r>
            <a:r>
              <a:rPr lang="mr-IN" altLang="zh-CN" dirty="0" smtClean="0"/>
              <a:t>}</a:t>
            </a:r>
            <a:br>
              <a:rPr lang="mr-IN" altLang="zh-CN" dirty="0" smtClean="0"/>
            </a:br>
            <a:r>
              <a:rPr lang="mr-IN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mr-IN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mr-IN" altLang="zh-CN" dirty="0" smtClean="0"/>
              <a:t>(*</a:t>
            </a:r>
            <a:r>
              <a:rPr lang="mr-IN" altLang="zh-CN" dirty="0" err="1" smtClean="0"/>
              <a:t>MallardDuck</a:t>
            </a:r>
            <a:r>
              <a:rPr lang="mr-IN" altLang="zh-CN" dirty="0" smtClean="0"/>
              <a:t>)</a:t>
            </a:r>
            <a:r>
              <a:rPr lang="mr-IN" altLang="zh-CN" dirty="0" err="1" smtClean="0"/>
              <a:t>Display</a:t>
            </a:r>
            <a:r>
              <a:rPr lang="mr-IN" altLang="zh-CN" dirty="0" smtClean="0"/>
              <a:t>(){</a:t>
            </a:r>
            <a:r>
              <a:rPr lang="mr-IN" altLang="zh-CN" dirty="0" err="1" smtClean="0"/>
              <a:t>fmt.Println</a:t>
            </a:r>
            <a:r>
              <a:rPr lang="mr-IN" altLang="zh-CN" dirty="0" smtClean="0"/>
              <a:t>(</a:t>
            </a:r>
            <a:r>
              <a:rPr lang="mr-IN" altLang="zh-CN" b="1" dirty="0" smtClean="0">
                <a:solidFill>
                  <a:srgbClr val="008000"/>
                </a:solidFill>
                <a:effectLst/>
              </a:rPr>
              <a:t>"</a:t>
            </a:r>
            <a:r>
              <a:rPr lang="mr-IN" altLang="zh-CN" b="1" dirty="0" err="1" smtClean="0">
                <a:solidFill>
                  <a:srgbClr val="008000"/>
                </a:solidFill>
                <a:effectLst/>
              </a:rPr>
              <a:t>MallardDuck</a:t>
            </a:r>
            <a:r>
              <a:rPr lang="mr-IN" altLang="zh-CN" b="1" dirty="0" smtClean="0">
                <a:solidFill>
                  <a:srgbClr val="008000"/>
                </a:solidFill>
                <a:effectLst/>
              </a:rPr>
              <a:t> </a:t>
            </a:r>
            <a:r>
              <a:rPr lang="mr-IN" altLang="zh-CN" b="1" dirty="0" err="1" smtClean="0">
                <a:solidFill>
                  <a:srgbClr val="008000"/>
                </a:solidFill>
                <a:effectLst/>
              </a:rPr>
              <a:t>Display</a:t>
            </a:r>
            <a:r>
              <a:rPr lang="mr-IN" altLang="zh-CN" b="1" dirty="0" smtClean="0">
                <a:solidFill>
                  <a:srgbClr val="008000"/>
                </a:solidFill>
                <a:effectLst/>
              </a:rPr>
              <a:t>"</a:t>
            </a:r>
            <a:r>
              <a:rPr lang="mr-IN" altLang="zh-CN" dirty="0" smtClean="0"/>
              <a:t>)}</a:t>
            </a:r>
            <a:br>
              <a:rPr lang="mr-IN" altLang="zh-CN" dirty="0" smtClean="0"/>
            </a:br>
            <a:r>
              <a:rPr lang="mr-IN" altLang="zh-CN" dirty="0" smtClean="0"/>
              <a:t/>
            </a:r>
            <a:br>
              <a:rPr lang="mr-IN" altLang="zh-CN" dirty="0" smtClean="0"/>
            </a:br>
            <a:r>
              <a:rPr lang="mr-IN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mr-IN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mr-IN" altLang="zh-CN" dirty="0" err="1" smtClean="0"/>
              <a:t>GetDuck</a:t>
            </a:r>
            <a:r>
              <a:rPr lang="mr-IN" altLang="zh-CN" dirty="0" smtClean="0"/>
              <a:t>() </a:t>
            </a:r>
            <a:r>
              <a:rPr lang="mr-IN" altLang="zh-CN" dirty="0" err="1" smtClean="0"/>
              <a:t>Ducker</a:t>
            </a:r>
            <a:r>
              <a:rPr lang="mr-IN" altLang="zh-CN" dirty="0" smtClean="0"/>
              <a:t>{</a:t>
            </a:r>
            <a:br>
              <a:rPr lang="mr-IN" altLang="zh-CN" dirty="0" smtClean="0"/>
            </a:br>
            <a:r>
              <a:rPr lang="mr-IN" altLang="zh-CN" dirty="0" smtClean="0"/>
              <a:t>   </a:t>
            </a:r>
            <a:r>
              <a:rPr lang="mr-IN" altLang="zh-CN" b="1" dirty="0" err="1" smtClean="0">
                <a:solidFill>
                  <a:srgbClr val="000080"/>
                </a:solidFill>
                <a:effectLst/>
              </a:rPr>
              <a:t>return</a:t>
            </a:r>
            <a:r>
              <a:rPr lang="mr-IN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mr-IN" altLang="zh-CN" dirty="0" err="1" smtClean="0"/>
              <a:t>new</a:t>
            </a:r>
            <a:r>
              <a:rPr lang="mr-IN" altLang="zh-CN" dirty="0" smtClean="0"/>
              <a:t>(</a:t>
            </a:r>
            <a:r>
              <a:rPr lang="mr-IN" altLang="zh-CN" dirty="0" err="1" smtClean="0"/>
              <a:t>MallardDuck</a:t>
            </a:r>
            <a:r>
              <a:rPr lang="mr-IN" altLang="zh-CN" dirty="0" smtClean="0"/>
              <a:t>)</a:t>
            </a:r>
            <a:br>
              <a:rPr lang="mr-IN" altLang="zh-CN" dirty="0" smtClean="0"/>
            </a:br>
            <a:r>
              <a:rPr lang="mr-IN" altLang="zh-CN" dirty="0" smtClean="0"/>
              <a:t>}</a:t>
            </a:r>
            <a:br>
              <a:rPr lang="mr-IN" altLang="zh-CN" dirty="0" smtClean="0"/>
            </a:br>
            <a:r>
              <a:rPr lang="mr-IN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mr-IN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mr-IN" altLang="zh-CN" dirty="0" err="1" smtClean="0"/>
              <a:t>main</a:t>
            </a:r>
            <a:r>
              <a:rPr lang="mr-IN" altLang="zh-CN" dirty="0" smtClean="0"/>
              <a:t>()  {</a:t>
            </a:r>
            <a:br>
              <a:rPr lang="mr-IN" altLang="zh-CN" dirty="0" smtClean="0"/>
            </a:br>
            <a:r>
              <a:rPr lang="mr-IN" altLang="zh-CN" dirty="0" smtClean="0"/>
              <a:t>   </a:t>
            </a:r>
            <a:r>
              <a:rPr lang="mr-IN" altLang="zh-CN" i="1" dirty="0" smtClean="0">
                <a:solidFill>
                  <a:srgbClr val="808080"/>
                </a:solidFill>
                <a:effectLst/>
              </a:rPr>
              <a:t>//</a:t>
            </a:r>
            <a:r>
              <a:rPr lang="zh-CN" altLang="mr-IN" i="1" dirty="0" smtClean="0">
                <a:solidFill>
                  <a:srgbClr val="808080"/>
                </a:solidFill>
                <a:effectLst/>
              </a:rPr>
              <a:t>针对接口</a:t>
            </a:r>
            <a:br>
              <a:rPr lang="zh-CN" altLang="mr-IN" i="1" dirty="0" smtClean="0">
                <a:solidFill>
                  <a:srgbClr val="808080"/>
                </a:solidFill>
                <a:effectLst/>
              </a:rPr>
            </a:br>
            <a:r>
              <a:rPr lang="zh-CN" altLang="mr-IN" i="1" dirty="0" smtClean="0">
                <a:solidFill>
                  <a:srgbClr val="808080"/>
                </a:solidFill>
                <a:effectLst/>
              </a:rPr>
              <a:t>   </a:t>
            </a:r>
            <a:r>
              <a:rPr lang="mr-IN" altLang="zh-CN" b="1" dirty="0" err="1" smtClean="0">
                <a:solidFill>
                  <a:srgbClr val="000080"/>
                </a:solidFill>
                <a:effectLst/>
              </a:rPr>
              <a:t>var</a:t>
            </a:r>
            <a:r>
              <a:rPr lang="mr-IN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mr-IN" altLang="zh-CN" dirty="0" err="1" smtClean="0"/>
              <a:t>dc</a:t>
            </a:r>
            <a:r>
              <a:rPr lang="mr-IN" altLang="zh-CN" dirty="0" smtClean="0"/>
              <a:t> </a:t>
            </a:r>
            <a:r>
              <a:rPr lang="mr-IN" altLang="zh-CN" dirty="0" err="1" smtClean="0"/>
              <a:t>Ducker</a:t>
            </a:r>
            <a:r>
              <a:rPr lang="mr-IN" altLang="zh-CN" dirty="0" smtClean="0"/>
              <a:t> = </a:t>
            </a:r>
            <a:r>
              <a:rPr lang="mr-IN" altLang="zh-CN" dirty="0" err="1" smtClean="0"/>
              <a:t>new</a:t>
            </a:r>
            <a:r>
              <a:rPr lang="mr-IN" altLang="zh-CN" dirty="0" smtClean="0"/>
              <a:t>(</a:t>
            </a:r>
            <a:r>
              <a:rPr lang="mr-IN" altLang="zh-CN" dirty="0" err="1" smtClean="0"/>
              <a:t>MallardDuck</a:t>
            </a:r>
            <a:r>
              <a:rPr lang="mr-IN" altLang="zh-CN" dirty="0" smtClean="0"/>
              <a:t>)</a:t>
            </a:r>
            <a:br>
              <a:rPr lang="mr-IN" altLang="zh-CN" dirty="0" smtClean="0"/>
            </a:br>
            <a:r>
              <a:rPr lang="mr-IN" altLang="zh-CN" dirty="0" smtClean="0"/>
              <a:t>   </a:t>
            </a:r>
            <a:r>
              <a:rPr lang="mr-IN" altLang="zh-CN" dirty="0" err="1" smtClean="0"/>
              <a:t>dc.Quack</a:t>
            </a:r>
            <a:r>
              <a:rPr lang="mr-IN" altLang="zh-CN" dirty="0" smtClean="0"/>
              <a:t>()</a:t>
            </a:r>
            <a:br>
              <a:rPr lang="mr-IN" altLang="zh-CN" dirty="0" smtClean="0"/>
            </a:br>
            <a:r>
              <a:rPr lang="mr-IN" altLang="zh-CN" dirty="0" smtClean="0"/>
              <a:t/>
            </a:r>
            <a:br>
              <a:rPr lang="mr-IN" altLang="zh-CN" dirty="0" smtClean="0"/>
            </a:br>
            <a:r>
              <a:rPr lang="mr-IN" altLang="zh-CN" dirty="0" smtClean="0"/>
              <a:t>   </a:t>
            </a:r>
            <a:r>
              <a:rPr lang="mr-IN" altLang="zh-CN" b="1" dirty="0" err="1" smtClean="0">
                <a:solidFill>
                  <a:srgbClr val="000080"/>
                </a:solidFill>
                <a:effectLst/>
              </a:rPr>
              <a:t>var</a:t>
            </a:r>
            <a:r>
              <a:rPr lang="mr-IN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mr-IN" altLang="zh-CN" dirty="0" err="1" smtClean="0"/>
              <a:t>m</a:t>
            </a:r>
            <a:r>
              <a:rPr lang="mr-IN" altLang="zh-CN" dirty="0" smtClean="0"/>
              <a:t> </a:t>
            </a:r>
            <a:r>
              <a:rPr lang="mr-IN" altLang="zh-CN" dirty="0" err="1" smtClean="0">
                <a:solidFill>
                  <a:srgbClr val="808080"/>
                </a:solidFill>
                <a:effectLst/>
              </a:rPr>
              <a:t>Ducker</a:t>
            </a:r>
            <a:r>
              <a:rPr lang="mr-IN" altLang="zh-CN" dirty="0" smtClean="0">
                <a:solidFill>
                  <a:srgbClr val="808080"/>
                </a:solidFill>
                <a:effectLst/>
              </a:rPr>
              <a:t> </a:t>
            </a:r>
            <a:r>
              <a:rPr lang="mr-IN" altLang="zh-CN" dirty="0" smtClean="0"/>
              <a:t>= </a:t>
            </a:r>
            <a:r>
              <a:rPr lang="mr-IN" altLang="zh-CN" dirty="0" err="1" smtClean="0"/>
              <a:t>GetDuck</a:t>
            </a:r>
            <a:r>
              <a:rPr lang="mr-IN" altLang="zh-CN" dirty="0" smtClean="0"/>
              <a:t>()</a:t>
            </a:r>
            <a:br>
              <a:rPr lang="mr-IN" altLang="zh-CN" dirty="0" smtClean="0"/>
            </a:br>
            <a:r>
              <a:rPr lang="mr-IN" altLang="zh-CN" dirty="0" smtClean="0"/>
              <a:t>   </a:t>
            </a:r>
            <a:r>
              <a:rPr lang="mr-IN" altLang="zh-CN" dirty="0" err="1" smtClean="0"/>
              <a:t>m.Display</a:t>
            </a:r>
            <a:r>
              <a:rPr lang="mr-IN" altLang="zh-CN" dirty="0" smtClean="0"/>
              <a:t>()</a:t>
            </a:r>
            <a:br>
              <a:rPr lang="mr-IN" altLang="zh-CN" dirty="0" smtClean="0"/>
            </a:br>
            <a:r>
              <a:rPr lang="mr-IN" altLang="zh-CN" dirty="0" smtClean="0"/>
              <a:t/>
            </a:r>
            <a:br>
              <a:rPr lang="mr-IN" altLang="zh-CN" dirty="0" smtClean="0"/>
            </a:br>
            <a:r>
              <a:rPr lang="mr-IN" altLang="zh-CN" dirty="0" smtClean="0"/>
              <a:t>   </a:t>
            </a:r>
            <a:r>
              <a:rPr lang="mr-IN" altLang="zh-CN" i="1" dirty="0" smtClean="0">
                <a:solidFill>
                  <a:srgbClr val="808080"/>
                </a:solidFill>
                <a:effectLst/>
              </a:rPr>
              <a:t>//</a:t>
            </a:r>
            <a:r>
              <a:rPr lang="zh-CN" altLang="mr-IN" i="1" dirty="0" smtClean="0">
                <a:solidFill>
                  <a:srgbClr val="808080"/>
                </a:solidFill>
                <a:effectLst/>
              </a:rPr>
              <a:t>针对实现</a:t>
            </a:r>
            <a:br>
              <a:rPr lang="zh-CN" altLang="mr-IN" i="1" dirty="0" smtClean="0">
                <a:solidFill>
                  <a:srgbClr val="808080"/>
                </a:solidFill>
                <a:effectLst/>
              </a:rPr>
            </a:br>
            <a:r>
              <a:rPr lang="zh-CN" altLang="mr-IN" i="1" dirty="0" smtClean="0">
                <a:solidFill>
                  <a:srgbClr val="808080"/>
                </a:solidFill>
                <a:effectLst/>
              </a:rPr>
              <a:t>   </a:t>
            </a:r>
            <a:r>
              <a:rPr lang="mr-IN" altLang="zh-CN" b="1" dirty="0" err="1" smtClean="0">
                <a:solidFill>
                  <a:srgbClr val="000080"/>
                </a:solidFill>
                <a:effectLst/>
              </a:rPr>
              <a:t>var</a:t>
            </a:r>
            <a:r>
              <a:rPr lang="mr-IN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mr-IN" altLang="zh-CN" dirty="0" err="1" smtClean="0"/>
              <a:t>r</a:t>
            </a:r>
            <a:r>
              <a:rPr lang="mr-IN" altLang="zh-CN" dirty="0" smtClean="0"/>
              <a:t> </a:t>
            </a:r>
            <a:r>
              <a:rPr lang="mr-IN" altLang="zh-CN" dirty="0" smtClean="0">
                <a:solidFill>
                  <a:srgbClr val="808080"/>
                </a:solidFill>
                <a:effectLst/>
              </a:rPr>
              <a:t>*</a:t>
            </a:r>
            <a:r>
              <a:rPr lang="mr-IN" altLang="zh-CN" dirty="0" err="1" smtClean="0">
                <a:solidFill>
                  <a:srgbClr val="808080"/>
                </a:solidFill>
                <a:effectLst/>
              </a:rPr>
              <a:t>MallardDuck</a:t>
            </a:r>
            <a:r>
              <a:rPr lang="mr-IN" altLang="zh-CN" dirty="0" smtClean="0">
                <a:solidFill>
                  <a:srgbClr val="808080"/>
                </a:solidFill>
                <a:effectLst/>
              </a:rPr>
              <a:t> </a:t>
            </a:r>
            <a:r>
              <a:rPr lang="mr-IN" altLang="zh-CN" dirty="0" smtClean="0"/>
              <a:t>= </a:t>
            </a:r>
            <a:r>
              <a:rPr lang="mr-IN" altLang="zh-CN" dirty="0" err="1" smtClean="0"/>
              <a:t>new</a:t>
            </a:r>
            <a:r>
              <a:rPr lang="mr-IN" altLang="zh-CN" dirty="0" smtClean="0"/>
              <a:t>(</a:t>
            </a:r>
            <a:r>
              <a:rPr lang="mr-IN" altLang="zh-CN" dirty="0" err="1" smtClean="0"/>
              <a:t>MallardDuck</a:t>
            </a:r>
            <a:r>
              <a:rPr lang="mr-IN" altLang="zh-CN" dirty="0" smtClean="0"/>
              <a:t>)</a:t>
            </a:r>
            <a:br>
              <a:rPr lang="mr-IN" altLang="zh-CN" dirty="0" smtClean="0"/>
            </a:br>
            <a:r>
              <a:rPr lang="mr-IN" altLang="zh-CN" dirty="0" smtClean="0"/>
              <a:t>   </a:t>
            </a:r>
            <a:r>
              <a:rPr lang="mr-IN" altLang="zh-CN" dirty="0" err="1" smtClean="0"/>
              <a:t>r.Display</a:t>
            </a:r>
            <a:r>
              <a:rPr lang="mr-IN" altLang="zh-CN" dirty="0" smtClean="0"/>
              <a:t>()</a:t>
            </a:r>
            <a:br>
              <a:rPr lang="mr-IN" altLang="zh-CN" dirty="0" smtClean="0"/>
            </a:br>
            <a:r>
              <a:rPr lang="mr-IN" altLang="zh-CN" dirty="0" smtClean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134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附录四 完整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259283" y="365125"/>
            <a:ext cx="6096000" cy="289002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 smtClean="0">
                <a:solidFill>
                  <a:srgbClr val="000080"/>
                </a:solidFill>
                <a:effectLst/>
              </a:rPr>
              <a:t>package </a:t>
            </a:r>
            <a:r>
              <a:rPr lang="en-US" altLang="zh-CN" dirty="0" smtClean="0"/>
              <a:t>main</a:t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b="1" dirty="0" smtClean="0">
                <a:solidFill>
                  <a:srgbClr val="000080"/>
                </a:solidFill>
                <a:effectLst/>
              </a:rPr>
              <a:t>import </a:t>
            </a:r>
            <a:r>
              <a:rPr lang="en-US" altLang="zh-CN" dirty="0" smtClean="0"/>
              <a:t>(</a:t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b="1" dirty="0" smtClean="0">
                <a:solidFill>
                  <a:srgbClr val="008000"/>
                </a:solidFill>
                <a:effectLst/>
              </a:rPr>
              <a:t>"</a:t>
            </a:r>
            <a:r>
              <a:rPr lang="en-US" altLang="zh-CN" b="1" dirty="0" err="1" smtClean="0">
                <a:solidFill>
                  <a:srgbClr val="008000"/>
                </a:solidFill>
                <a:effectLst/>
              </a:rPr>
              <a:t>fmt</a:t>
            </a:r>
            <a:r>
              <a:rPr lang="en-US" altLang="zh-CN" b="1" dirty="0" smtClean="0">
                <a:solidFill>
                  <a:srgbClr val="008000"/>
                </a:solidFill>
                <a:effectLst/>
              </a:rPr>
              <a:t>"</a:t>
            </a:r>
            <a:br>
              <a:rPr lang="en-US" altLang="zh-CN" b="1" dirty="0" smtClean="0">
                <a:solidFill>
                  <a:srgbClr val="008000"/>
                </a:solidFill>
                <a:effectLst/>
              </a:rPr>
            </a:br>
            <a:r>
              <a:rPr lang="en-US" altLang="zh-CN" dirty="0" smtClean="0"/>
              <a:t>)</a:t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i="1" dirty="0" smtClean="0">
                <a:solidFill>
                  <a:srgbClr val="808080"/>
                </a:solidFill>
                <a:effectLst/>
              </a:rPr>
              <a:t>//</a:t>
            </a:r>
            <a:r>
              <a:rPr lang="zh-CN" altLang="en-US" i="1" dirty="0" smtClean="0">
                <a:solidFill>
                  <a:srgbClr val="808080"/>
                </a:solidFill>
                <a:effectLst/>
              </a:rPr>
              <a:t>飞行</a:t>
            </a:r>
            <a:br>
              <a:rPr lang="zh-CN" altLang="en-US" i="1" dirty="0" smtClean="0">
                <a:solidFill>
                  <a:srgbClr val="808080"/>
                </a:solidFill>
                <a:effectLst/>
              </a:rPr>
            </a:br>
            <a:r>
              <a:rPr lang="en-US" altLang="zh-CN" b="1" dirty="0" smtClean="0">
                <a:solidFill>
                  <a:srgbClr val="000080"/>
                </a:solidFill>
                <a:effectLst/>
              </a:rPr>
              <a:t>type </a:t>
            </a:r>
            <a:r>
              <a:rPr lang="en-US" altLang="zh-CN" dirty="0" err="1" smtClean="0"/>
              <a:t>FlyBehavior</a:t>
            </a:r>
            <a:r>
              <a:rPr lang="en-US" altLang="zh-CN" dirty="0" smtClean="0"/>
              <a:t> 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interface</a:t>
            </a:r>
            <a:r>
              <a:rPr lang="en-US" altLang="zh-CN" dirty="0" smtClean="0"/>
              <a:t>{</a:t>
            </a:r>
            <a:br>
              <a:rPr lang="en-US" altLang="zh-CN" dirty="0" smtClean="0"/>
            </a:br>
            <a:r>
              <a:rPr lang="en-US" altLang="zh-CN" dirty="0" smtClean="0"/>
              <a:t>   Fly()</a:t>
            </a:r>
            <a:br>
              <a:rPr lang="en-US" altLang="zh-CN" dirty="0" smtClean="0"/>
            </a:br>
            <a:r>
              <a:rPr lang="en-US" altLang="zh-CN" dirty="0" smtClean="0"/>
              <a:t>}</a:t>
            </a:r>
            <a:br>
              <a:rPr lang="en-US" altLang="zh-CN" dirty="0" smtClean="0"/>
            </a:br>
            <a:r>
              <a:rPr lang="en-US" altLang="zh-CN" b="1" dirty="0" smtClean="0">
                <a:solidFill>
                  <a:srgbClr val="000080"/>
                </a:solidFill>
                <a:effectLst/>
              </a:rPr>
              <a:t>type </a:t>
            </a:r>
            <a:r>
              <a:rPr lang="en-US" altLang="zh-CN" dirty="0" err="1" smtClean="0"/>
              <a:t>FlyWithWinds</a:t>
            </a:r>
            <a:r>
              <a:rPr lang="en-US" altLang="zh-CN" dirty="0" smtClean="0"/>
              <a:t> </a:t>
            </a: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struct</a:t>
            </a:r>
            <a:r>
              <a:rPr lang="en-US" altLang="zh-CN" dirty="0" smtClean="0"/>
              <a:t>{}</a:t>
            </a:r>
            <a:br>
              <a:rPr lang="en-US" altLang="zh-CN" dirty="0" smtClean="0"/>
            </a:b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en-US" altLang="zh-CN" dirty="0" smtClean="0"/>
              <a:t>(*</a:t>
            </a:r>
            <a:r>
              <a:rPr lang="en-US" altLang="zh-CN" dirty="0" err="1" smtClean="0"/>
              <a:t>FlyWithWinds</a:t>
            </a:r>
            <a:r>
              <a:rPr lang="en-US" altLang="zh-CN" dirty="0" smtClean="0"/>
              <a:t>)Fly(){</a:t>
            </a:r>
            <a:r>
              <a:rPr lang="en-US" altLang="zh-CN" dirty="0" err="1" smtClean="0"/>
              <a:t>fmt.Println</a:t>
            </a:r>
            <a:r>
              <a:rPr lang="en-US" altLang="zh-CN" dirty="0" smtClean="0"/>
              <a:t>(</a:t>
            </a:r>
            <a:r>
              <a:rPr lang="en-US" altLang="zh-CN" b="1" dirty="0" smtClean="0">
                <a:solidFill>
                  <a:srgbClr val="008000"/>
                </a:solidFill>
                <a:effectLst/>
              </a:rPr>
              <a:t>"</a:t>
            </a:r>
            <a:r>
              <a:rPr lang="en-US" altLang="zh-CN" b="1" dirty="0" err="1" smtClean="0">
                <a:solidFill>
                  <a:srgbClr val="008000"/>
                </a:solidFill>
                <a:effectLst/>
              </a:rPr>
              <a:t>FlyWithWinds</a:t>
            </a:r>
            <a:r>
              <a:rPr lang="en-US" altLang="zh-CN" b="1" dirty="0" smtClean="0">
                <a:solidFill>
                  <a:srgbClr val="008000"/>
                </a:solidFill>
                <a:effectLst/>
              </a:rPr>
              <a:t>"</a:t>
            </a:r>
            <a:r>
              <a:rPr lang="en-US" altLang="zh-CN" dirty="0" smtClean="0"/>
              <a:t>)</a:t>
            </a:r>
            <a:r>
              <a:rPr lang="en-US" altLang="zh-CN" i="1" dirty="0" smtClean="0">
                <a:solidFill>
                  <a:srgbClr val="808080"/>
                </a:solidFill>
                <a:effectLst/>
              </a:rPr>
              <a:t>/*</a:t>
            </a:r>
            <a:r>
              <a:rPr lang="zh-CN" altLang="en-US" i="1" dirty="0" smtClean="0">
                <a:solidFill>
                  <a:srgbClr val="808080"/>
                </a:solidFill>
                <a:effectLst/>
              </a:rPr>
              <a:t>实现鸭子的飞行动作*</a:t>
            </a:r>
            <a:r>
              <a:rPr lang="en-US" altLang="zh-CN" i="1" dirty="0" smtClean="0">
                <a:solidFill>
                  <a:srgbClr val="808080"/>
                </a:solidFill>
                <a:effectLst/>
              </a:rPr>
              <a:t>/</a:t>
            </a:r>
            <a:r>
              <a:rPr lang="en-US" altLang="zh-CN" dirty="0" smtClean="0"/>
              <a:t>}</a:t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b="1" dirty="0" smtClean="0">
                <a:solidFill>
                  <a:srgbClr val="000080"/>
                </a:solidFill>
                <a:effectLst/>
              </a:rPr>
              <a:t>type </a:t>
            </a:r>
            <a:r>
              <a:rPr lang="en-US" altLang="zh-CN" dirty="0" err="1" smtClean="0"/>
              <a:t>FlyNoWay</a:t>
            </a:r>
            <a:r>
              <a:rPr lang="en-US" altLang="zh-CN" dirty="0" smtClean="0"/>
              <a:t> </a:t>
            </a: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struct</a:t>
            </a:r>
            <a:r>
              <a:rPr lang="en-US" altLang="zh-CN" dirty="0" smtClean="0"/>
              <a:t>{}</a:t>
            </a:r>
            <a:br>
              <a:rPr lang="en-US" altLang="zh-CN" dirty="0" smtClean="0"/>
            </a:b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en-US" altLang="zh-CN" dirty="0" smtClean="0"/>
              <a:t>(*</a:t>
            </a:r>
            <a:r>
              <a:rPr lang="en-US" altLang="zh-CN" dirty="0" err="1" smtClean="0"/>
              <a:t>FlyNoWay</a:t>
            </a:r>
            <a:r>
              <a:rPr lang="en-US" altLang="zh-CN" dirty="0" smtClean="0"/>
              <a:t>)Fly(){</a:t>
            </a:r>
            <a:r>
              <a:rPr lang="en-US" altLang="zh-CN" dirty="0" err="1" smtClean="0"/>
              <a:t>fmt.Println</a:t>
            </a:r>
            <a:r>
              <a:rPr lang="en-US" altLang="zh-CN" dirty="0" smtClean="0"/>
              <a:t>(</a:t>
            </a:r>
            <a:r>
              <a:rPr lang="en-US" altLang="zh-CN" b="1" dirty="0" smtClean="0">
                <a:solidFill>
                  <a:srgbClr val="008000"/>
                </a:solidFill>
                <a:effectLst/>
              </a:rPr>
              <a:t>"</a:t>
            </a:r>
            <a:r>
              <a:rPr lang="en-US" altLang="zh-CN" b="1" dirty="0" err="1" smtClean="0">
                <a:solidFill>
                  <a:srgbClr val="008000"/>
                </a:solidFill>
                <a:effectLst/>
              </a:rPr>
              <a:t>FlyNoWay</a:t>
            </a:r>
            <a:r>
              <a:rPr lang="en-US" altLang="zh-CN" b="1" dirty="0" smtClean="0">
                <a:solidFill>
                  <a:srgbClr val="008000"/>
                </a:solidFill>
                <a:effectLst/>
              </a:rPr>
              <a:t>"</a:t>
            </a:r>
            <a:r>
              <a:rPr lang="en-US" altLang="zh-CN" dirty="0" smtClean="0"/>
              <a:t>)</a:t>
            </a:r>
            <a:r>
              <a:rPr lang="en-US" altLang="zh-CN" i="1" dirty="0" smtClean="0">
                <a:solidFill>
                  <a:srgbClr val="808080"/>
                </a:solidFill>
                <a:effectLst/>
              </a:rPr>
              <a:t>/*</a:t>
            </a:r>
            <a:r>
              <a:rPr lang="zh-CN" altLang="en-US" i="1" dirty="0" smtClean="0">
                <a:solidFill>
                  <a:srgbClr val="808080"/>
                </a:solidFill>
                <a:effectLst/>
              </a:rPr>
              <a:t>什么都不做，不会飞*</a:t>
            </a:r>
            <a:r>
              <a:rPr lang="en-US" altLang="zh-CN" i="1" dirty="0" smtClean="0">
                <a:solidFill>
                  <a:srgbClr val="808080"/>
                </a:solidFill>
                <a:effectLst/>
              </a:rPr>
              <a:t>/</a:t>
            </a:r>
            <a:r>
              <a:rPr lang="en-US" altLang="zh-CN" dirty="0" smtClean="0"/>
              <a:t>}</a:t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i="1" dirty="0" smtClean="0">
                <a:solidFill>
                  <a:srgbClr val="808080"/>
                </a:solidFill>
                <a:effectLst/>
              </a:rPr>
              <a:t>//</a:t>
            </a:r>
            <a:r>
              <a:rPr lang="zh-CN" altLang="en-US" i="1" dirty="0" smtClean="0">
                <a:solidFill>
                  <a:srgbClr val="808080"/>
                </a:solidFill>
                <a:effectLst/>
              </a:rPr>
              <a:t>嘎嘎叫</a:t>
            </a:r>
            <a:br>
              <a:rPr lang="zh-CN" altLang="en-US" i="1" dirty="0" smtClean="0">
                <a:solidFill>
                  <a:srgbClr val="808080"/>
                </a:solidFill>
                <a:effectLst/>
              </a:rPr>
            </a:br>
            <a:r>
              <a:rPr lang="en-US" altLang="zh-CN" b="1" dirty="0" smtClean="0">
                <a:solidFill>
                  <a:srgbClr val="000080"/>
                </a:solidFill>
                <a:effectLst/>
              </a:rPr>
              <a:t>type </a:t>
            </a:r>
            <a:r>
              <a:rPr lang="en-US" altLang="zh-CN" dirty="0" err="1" smtClean="0"/>
              <a:t>QuackBehavior</a:t>
            </a:r>
            <a:r>
              <a:rPr lang="en-US" altLang="zh-CN" dirty="0" smtClean="0"/>
              <a:t> 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interface</a:t>
            </a:r>
            <a:r>
              <a:rPr lang="en-US" altLang="zh-CN" dirty="0" smtClean="0"/>
              <a:t>{</a:t>
            </a:r>
            <a:br>
              <a:rPr lang="en-US" altLang="zh-CN" dirty="0" smtClean="0"/>
            </a:br>
            <a:r>
              <a:rPr lang="en-US" altLang="zh-CN" dirty="0" smtClean="0"/>
              <a:t>   Quack()</a:t>
            </a:r>
            <a:br>
              <a:rPr lang="en-US" altLang="zh-CN" dirty="0" smtClean="0"/>
            </a:br>
            <a:r>
              <a:rPr lang="en-US" altLang="zh-CN" dirty="0" smtClean="0"/>
              <a:t>}</a:t>
            </a:r>
            <a:br>
              <a:rPr lang="en-US" altLang="zh-CN" dirty="0" smtClean="0"/>
            </a:br>
            <a:r>
              <a:rPr lang="en-US" altLang="zh-CN" b="1" dirty="0" smtClean="0">
                <a:solidFill>
                  <a:srgbClr val="000080"/>
                </a:solidFill>
                <a:effectLst/>
              </a:rPr>
              <a:t>type </a:t>
            </a:r>
            <a:r>
              <a:rPr lang="en-US" altLang="zh-CN" dirty="0" smtClean="0"/>
              <a:t>Quacks </a:t>
            </a: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struct</a:t>
            </a:r>
            <a:r>
              <a:rPr lang="en-US" altLang="zh-CN" dirty="0" smtClean="0"/>
              <a:t>{}</a:t>
            </a:r>
            <a:br>
              <a:rPr lang="en-US" altLang="zh-CN" dirty="0" smtClean="0"/>
            </a:b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en-US" altLang="zh-CN" dirty="0" smtClean="0"/>
              <a:t>(*Quacks)Quack(){</a:t>
            </a:r>
            <a:r>
              <a:rPr lang="en-US" altLang="zh-CN" dirty="0" err="1" smtClean="0"/>
              <a:t>fmt.Println</a:t>
            </a:r>
            <a:r>
              <a:rPr lang="en-US" altLang="zh-CN" dirty="0" smtClean="0"/>
              <a:t>(</a:t>
            </a:r>
            <a:r>
              <a:rPr lang="en-US" altLang="zh-CN" b="1" dirty="0" smtClean="0">
                <a:solidFill>
                  <a:srgbClr val="008000"/>
                </a:solidFill>
                <a:effectLst/>
              </a:rPr>
              <a:t>"Quack"</a:t>
            </a:r>
            <a:r>
              <a:rPr lang="en-US" altLang="zh-CN" dirty="0" smtClean="0"/>
              <a:t>)</a:t>
            </a:r>
            <a:r>
              <a:rPr lang="en-US" altLang="zh-CN" i="1" dirty="0" smtClean="0">
                <a:solidFill>
                  <a:srgbClr val="808080"/>
                </a:solidFill>
                <a:effectLst/>
              </a:rPr>
              <a:t>/*</a:t>
            </a:r>
            <a:r>
              <a:rPr lang="zh-CN" altLang="en-US" i="1" dirty="0" smtClean="0">
                <a:solidFill>
                  <a:srgbClr val="808080"/>
                </a:solidFill>
                <a:effectLst/>
              </a:rPr>
              <a:t>实现鸭子嘎嘎叫*</a:t>
            </a:r>
            <a:r>
              <a:rPr lang="en-US" altLang="zh-CN" i="1" dirty="0" smtClean="0">
                <a:solidFill>
                  <a:srgbClr val="808080"/>
                </a:solidFill>
                <a:effectLst/>
              </a:rPr>
              <a:t>/</a:t>
            </a:r>
            <a:r>
              <a:rPr lang="en-US" altLang="zh-CN" dirty="0" smtClean="0"/>
              <a:t>}</a:t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b="1" dirty="0" smtClean="0">
                <a:solidFill>
                  <a:srgbClr val="000080"/>
                </a:solidFill>
                <a:effectLst/>
              </a:rPr>
              <a:t>type </a:t>
            </a:r>
            <a:r>
              <a:rPr lang="en-US" altLang="zh-CN" dirty="0" smtClean="0"/>
              <a:t>Squeak </a:t>
            </a: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struct</a:t>
            </a:r>
            <a:r>
              <a:rPr lang="en-US" altLang="zh-CN" dirty="0" smtClean="0"/>
              <a:t>{}</a:t>
            </a:r>
            <a:br>
              <a:rPr lang="en-US" altLang="zh-CN" dirty="0" smtClean="0"/>
            </a:b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en-US" altLang="zh-CN" dirty="0" smtClean="0"/>
              <a:t>(*Squeak)Quack(){</a:t>
            </a:r>
            <a:r>
              <a:rPr lang="en-US" altLang="zh-CN" dirty="0" err="1" smtClean="0"/>
              <a:t>fmt.Println</a:t>
            </a:r>
            <a:r>
              <a:rPr lang="en-US" altLang="zh-CN" dirty="0" smtClean="0"/>
              <a:t>(</a:t>
            </a:r>
            <a:r>
              <a:rPr lang="en-US" altLang="zh-CN" b="1" dirty="0" smtClean="0">
                <a:solidFill>
                  <a:srgbClr val="008000"/>
                </a:solidFill>
                <a:effectLst/>
              </a:rPr>
              <a:t>"Squeak"</a:t>
            </a:r>
            <a:r>
              <a:rPr lang="en-US" altLang="zh-CN" dirty="0" smtClean="0"/>
              <a:t>)</a:t>
            </a:r>
            <a:r>
              <a:rPr lang="en-US" altLang="zh-CN" i="1" dirty="0" smtClean="0">
                <a:solidFill>
                  <a:srgbClr val="808080"/>
                </a:solidFill>
                <a:effectLst/>
              </a:rPr>
              <a:t>/*</a:t>
            </a:r>
            <a:r>
              <a:rPr lang="zh-CN" altLang="en-US" i="1" dirty="0" smtClean="0">
                <a:solidFill>
                  <a:srgbClr val="808080"/>
                </a:solidFill>
                <a:effectLst/>
              </a:rPr>
              <a:t>实现鸭子吱吱叫*</a:t>
            </a:r>
            <a:r>
              <a:rPr lang="en-US" altLang="zh-CN" i="1" dirty="0" smtClean="0">
                <a:solidFill>
                  <a:srgbClr val="808080"/>
                </a:solidFill>
                <a:effectLst/>
              </a:rPr>
              <a:t>/</a:t>
            </a:r>
            <a:r>
              <a:rPr lang="en-US" altLang="zh-CN" dirty="0" smtClean="0"/>
              <a:t>}</a:t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b="1" dirty="0" smtClean="0">
                <a:solidFill>
                  <a:srgbClr val="000080"/>
                </a:solidFill>
                <a:effectLst/>
              </a:rPr>
              <a:t>type </a:t>
            </a:r>
            <a:r>
              <a:rPr lang="en-US" altLang="zh-CN" dirty="0" err="1" smtClean="0"/>
              <a:t>MuteQuack</a:t>
            </a:r>
            <a:r>
              <a:rPr lang="en-US" altLang="zh-CN" dirty="0" smtClean="0"/>
              <a:t> </a:t>
            </a: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struct</a:t>
            </a:r>
            <a:r>
              <a:rPr lang="en-US" altLang="zh-CN" dirty="0" smtClean="0"/>
              <a:t>{}</a:t>
            </a:r>
            <a:br>
              <a:rPr lang="en-US" altLang="zh-CN" dirty="0" smtClean="0"/>
            </a:b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en-US" altLang="zh-CN" dirty="0" smtClean="0"/>
              <a:t>(*</a:t>
            </a:r>
            <a:r>
              <a:rPr lang="en-US" altLang="zh-CN" dirty="0" err="1" smtClean="0"/>
              <a:t>MuteQuack</a:t>
            </a:r>
            <a:r>
              <a:rPr lang="en-US" altLang="zh-CN" dirty="0" smtClean="0"/>
              <a:t>)Quack(){</a:t>
            </a:r>
            <a:r>
              <a:rPr lang="en-US" altLang="zh-CN" dirty="0" err="1" smtClean="0"/>
              <a:t>fmt.Println</a:t>
            </a:r>
            <a:r>
              <a:rPr lang="en-US" altLang="zh-CN" dirty="0" smtClean="0"/>
              <a:t>(</a:t>
            </a:r>
            <a:r>
              <a:rPr lang="en-US" altLang="zh-CN" b="1" dirty="0" smtClean="0">
                <a:solidFill>
                  <a:srgbClr val="008000"/>
                </a:solidFill>
                <a:effectLst/>
              </a:rPr>
              <a:t>"</a:t>
            </a:r>
            <a:r>
              <a:rPr lang="en-US" altLang="zh-CN" b="1" dirty="0" err="1" smtClean="0">
                <a:solidFill>
                  <a:srgbClr val="008000"/>
                </a:solidFill>
                <a:effectLst/>
              </a:rPr>
              <a:t>MuteQuack</a:t>
            </a:r>
            <a:r>
              <a:rPr lang="en-US" altLang="zh-CN" b="1" dirty="0" smtClean="0">
                <a:solidFill>
                  <a:srgbClr val="008000"/>
                </a:solidFill>
                <a:effectLst/>
              </a:rPr>
              <a:t>"</a:t>
            </a:r>
            <a:r>
              <a:rPr lang="en-US" altLang="zh-CN" dirty="0" smtClean="0"/>
              <a:t>)</a:t>
            </a:r>
            <a:r>
              <a:rPr lang="en-US" altLang="zh-CN" i="1" dirty="0" smtClean="0">
                <a:solidFill>
                  <a:srgbClr val="808080"/>
                </a:solidFill>
                <a:effectLst/>
              </a:rPr>
              <a:t>/*</a:t>
            </a:r>
            <a:r>
              <a:rPr lang="zh-CN" altLang="en-US" i="1" dirty="0" smtClean="0">
                <a:solidFill>
                  <a:srgbClr val="808080"/>
                </a:solidFill>
                <a:effectLst/>
              </a:rPr>
              <a:t>什么都不做，不会叫*</a:t>
            </a:r>
            <a:r>
              <a:rPr lang="en-US" altLang="zh-CN" i="1" dirty="0" smtClean="0">
                <a:solidFill>
                  <a:srgbClr val="808080"/>
                </a:solidFill>
                <a:effectLst/>
              </a:rPr>
              <a:t>/</a:t>
            </a:r>
            <a:r>
              <a:rPr lang="en-US" altLang="zh-CN" dirty="0" smtClean="0"/>
              <a:t>}</a:t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i="1" dirty="0" smtClean="0">
                <a:solidFill>
                  <a:srgbClr val="808080"/>
                </a:solidFill>
                <a:effectLst/>
              </a:rPr>
              <a:t>//</a:t>
            </a:r>
            <a:br>
              <a:rPr lang="en-US" altLang="zh-CN" i="1" dirty="0" smtClean="0">
                <a:solidFill>
                  <a:srgbClr val="808080"/>
                </a:solidFill>
                <a:effectLst/>
              </a:rPr>
            </a:br>
            <a:r>
              <a:rPr lang="en-US" altLang="zh-CN" b="1" dirty="0" smtClean="0">
                <a:solidFill>
                  <a:srgbClr val="000080"/>
                </a:solidFill>
                <a:effectLst/>
              </a:rPr>
              <a:t>type </a:t>
            </a:r>
            <a:r>
              <a:rPr lang="en-US" altLang="zh-CN" dirty="0" smtClean="0"/>
              <a:t>Ducker 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interface</a:t>
            </a:r>
            <a:r>
              <a:rPr lang="en-US" altLang="zh-CN" dirty="0" smtClean="0"/>
              <a:t>{</a:t>
            </a:r>
            <a:br>
              <a:rPr lang="en-US" altLang="zh-CN" dirty="0" smtClean="0"/>
            </a:br>
            <a:r>
              <a:rPr lang="en-US" altLang="zh-CN" dirty="0" smtClean="0"/>
              <a:t>   Display()</a:t>
            </a:r>
            <a:br>
              <a:rPr lang="en-US" altLang="zh-CN" dirty="0" smtClean="0"/>
            </a:br>
            <a:r>
              <a:rPr lang="en-US" altLang="zh-CN" dirty="0" smtClean="0"/>
              <a:t>   Swim()</a:t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PerformFly</a:t>
            </a:r>
            <a:r>
              <a:rPr lang="en-US" altLang="zh-CN" dirty="0" smtClean="0"/>
              <a:t>()</a:t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PerformQuack</a:t>
            </a:r>
            <a:r>
              <a:rPr lang="en-US" altLang="zh-CN" dirty="0" smtClean="0"/>
              <a:t>()</a:t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SetFlyBehavior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FlyBehavior</a:t>
            </a:r>
            <a:r>
              <a:rPr lang="en-US" altLang="zh-CN" dirty="0" smtClean="0"/>
              <a:t>)</a:t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SetQuackBehavior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QuackBehavior</a:t>
            </a:r>
            <a:r>
              <a:rPr lang="en-US" altLang="zh-CN" dirty="0" smtClean="0"/>
              <a:t>)</a:t>
            </a:r>
            <a:br>
              <a:rPr lang="en-US" altLang="zh-CN" dirty="0" smtClean="0"/>
            </a:br>
            <a:r>
              <a:rPr lang="en-US" altLang="zh-CN" dirty="0" smtClean="0"/>
              <a:t>}</a:t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b="1" dirty="0" smtClean="0">
                <a:solidFill>
                  <a:srgbClr val="000080"/>
                </a:solidFill>
                <a:effectLst/>
              </a:rPr>
              <a:t>type </a:t>
            </a:r>
            <a:r>
              <a:rPr lang="en-US" altLang="zh-CN" dirty="0" smtClean="0"/>
              <a:t>Duck </a:t>
            </a: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struct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en-US" altLang="zh-CN" dirty="0" smtClean="0"/>
              <a:t>{</a:t>
            </a:r>
            <a:br>
              <a:rPr lang="en-US" altLang="zh-CN" dirty="0" smtClean="0"/>
            </a:br>
            <a:r>
              <a:rPr lang="en-US" altLang="zh-CN" dirty="0" smtClean="0"/>
              <a:t>   Ducker</a:t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flyBehavior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FlyBehavior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quackBehavior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QuackBehavior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}</a:t>
            </a:r>
            <a:br>
              <a:rPr lang="en-US" altLang="zh-CN" dirty="0" smtClean="0"/>
            </a:b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en-US" altLang="zh-CN" dirty="0" smtClean="0"/>
              <a:t>(d *Duck)Swim(){</a:t>
            </a:r>
            <a:r>
              <a:rPr lang="en-US" altLang="zh-CN" dirty="0" err="1" smtClean="0"/>
              <a:t>fmt.Println</a:t>
            </a:r>
            <a:r>
              <a:rPr lang="en-US" altLang="zh-CN" dirty="0" smtClean="0"/>
              <a:t>(</a:t>
            </a:r>
            <a:r>
              <a:rPr lang="en-US" altLang="zh-CN" b="1" dirty="0" smtClean="0">
                <a:solidFill>
                  <a:srgbClr val="008000"/>
                </a:solidFill>
                <a:effectLst/>
              </a:rPr>
              <a:t>"Duck Swim"</a:t>
            </a:r>
            <a:r>
              <a:rPr lang="en-US" altLang="zh-CN" dirty="0" smtClean="0"/>
              <a:t>)}</a:t>
            </a:r>
            <a:br>
              <a:rPr lang="en-US" altLang="zh-CN" dirty="0" smtClean="0"/>
            </a:b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en-US" altLang="zh-CN" dirty="0" smtClean="0"/>
              <a:t>(d *Duck)</a:t>
            </a:r>
            <a:r>
              <a:rPr lang="en-US" altLang="zh-CN" dirty="0" err="1" smtClean="0"/>
              <a:t>PerformFly</a:t>
            </a:r>
            <a:r>
              <a:rPr lang="en-US" altLang="zh-CN" dirty="0" smtClean="0"/>
              <a:t>(){</a:t>
            </a:r>
            <a:r>
              <a:rPr lang="en-US" altLang="zh-CN" dirty="0" err="1" smtClean="0"/>
              <a:t>d.flyBehavior.Fly</a:t>
            </a:r>
            <a:r>
              <a:rPr lang="en-US" altLang="zh-CN" dirty="0" smtClean="0"/>
              <a:t>()}</a:t>
            </a:r>
            <a:br>
              <a:rPr lang="en-US" altLang="zh-CN" dirty="0" smtClean="0"/>
            </a:b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en-US" altLang="zh-CN" dirty="0" smtClean="0"/>
              <a:t>(d *Duck)</a:t>
            </a:r>
            <a:r>
              <a:rPr lang="en-US" altLang="zh-CN" dirty="0" err="1" smtClean="0"/>
              <a:t>PerformQuack</a:t>
            </a:r>
            <a:r>
              <a:rPr lang="en-US" altLang="zh-CN" dirty="0" smtClean="0"/>
              <a:t>(){</a:t>
            </a:r>
            <a:r>
              <a:rPr lang="en-US" altLang="zh-CN" dirty="0" err="1" smtClean="0"/>
              <a:t>d.quackBehavior.Quack</a:t>
            </a:r>
            <a:r>
              <a:rPr lang="en-US" altLang="zh-CN" dirty="0" smtClean="0"/>
              <a:t>()}</a:t>
            </a:r>
            <a:br>
              <a:rPr lang="en-US" altLang="zh-CN" dirty="0" smtClean="0"/>
            </a:b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en-US" altLang="zh-CN" dirty="0" smtClean="0"/>
              <a:t>(d *Duck)</a:t>
            </a:r>
            <a:r>
              <a:rPr lang="en-US" altLang="zh-CN" dirty="0" err="1" smtClean="0"/>
              <a:t>SetQuackBehavior</a:t>
            </a:r>
            <a:r>
              <a:rPr lang="en-US" altLang="zh-CN" dirty="0" smtClean="0"/>
              <a:t>(q </a:t>
            </a:r>
            <a:r>
              <a:rPr lang="en-US" altLang="zh-CN" dirty="0" err="1" smtClean="0"/>
              <a:t>QuackBehavior</a:t>
            </a:r>
            <a:r>
              <a:rPr lang="en-US" altLang="zh-CN" dirty="0" smtClean="0"/>
              <a:t>){</a:t>
            </a:r>
            <a:r>
              <a:rPr lang="en-US" altLang="zh-CN" dirty="0" err="1" smtClean="0"/>
              <a:t>d.quackBehavior</a:t>
            </a:r>
            <a:r>
              <a:rPr lang="en-US" altLang="zh-CN" dirty="0" smtClean="0"/>
              <a:t>=q}</a:t>
            </a:r>
            <a:br>
              <a:rPr lang="en-US" altLang="zh-CN" dirty="0" smtClean="0"/>
            </a:b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en-US" altLang="zh-CN" dirty="0" smtClean="0"/>
              <a:t>(d *Duck)</a:t>
            </a:r>
            <a:r>
              <a:rPr lang="en-US" altLang="zh-CN" dirty="0" err="1" smtClean="0"/>
              <a:t>SetFlyBehavior</a:t>
            </a:r>
            <a:r>
              <a:rPr lang="en-US" altLang="zh-CN" dirty="0" smtClean="0"/>
              <a:t>(f </a:t>
            </a:r>
            <a:r>
              <a:rPr lang="en-US" altLang="zh-CN" dirty="0" err="1" smtClean="0"/>
              <a:t>FlyBehavior</a:t>
            </a:r>
            <a:r>
              <a:rPr lang="en-US" altLang="zh-CN" dirty="0" smtClean="0"/>
              <a:t>){</a:t>
            </a:r>
            <a:r>
              <a:rPr lang="en-US" altLang="zh-CN" dirty="0" err="1" smtClean="0"/>
              <a:t>d.flyBehavior</a:t>
            </a:r>
            <a:r>
              <a:rPr lang="en-US" altLang="zh-CN" dirty="0" smtClean="0"/>
              <a:t>=f}</a:t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i="1" dirty="0" smtClean="0">
                <a:solidFill>
                  <a:srgbClr val="808080"/>
                </a:solidFill>
                <a:effectLst/>
              </a:rPr>
              <a:t>//</a:t>
            </a:r>
            <a:br>
              <a:rPr lang="en-US" altLang="zh-CN" i="1" dirty="0" smtClean="0">
                <a:solidFill>
                  <a:srgbClr val="808080"/>
                </a:solidFill>
                <a:effectLst/>
              </a:rPr>
            </a:br>
            <a:r>
              <a:rPr lang="en-US" altLang="zh-CN" b="1" dirty="0" smtClean="0">
                <a:solidFill>
                  <a:srgbClr val="000080"/>
                </a:solidFill>
                <a:effectLst/>
              </a:rPr>
              <a:t>type </a:t>
            </a:r>
            <a:r>
              <a:rPr lang="en-US" altLang="zh-CN" dirty="0" err="1" smtClean="0"/>
              <a:t>MallardDuck</a:t>
            </a:r>
            <a:r>
              <a:rPr lang="en-US" altLang="zh-CN" dirty="0" smtClean="0"/>
              <a:t> </a:t>
            </a: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struct</a:t>
            </a:r>
            <a:r>
              <a:rPr lang="en-US" altLang="zh-CN" dirty="0" smtClean="0"/>
              <a:t>{Duck}</a:t>
            </a:r>
            <a:br>
              <a:rPr lang="en-US" altLang="zh-CN" dirty="0" smtClean="0"/>
            </a:b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en-US" altLang="zh-CN" dirty="0" smtClean="0"/>
              <a:t>(*</a:t>
            </a:r>
            <a:r>
              <a:rPr lang="en-US" altLang="zh-CN" dirty="0" err="1" smtClean="0"/>
              <a:t>MallardDuck</a:t>
            </a:r>
            <a:r>
              <a:rPr lang="en-US" altLang="zh-CN" dirty="0" smtClean="0"/>
              <a:t>)Display(){</a:t>
            </a:r>
            <a:r>
              <a:rPr lang="en-US" altLang="zh-CN" dirty="0" err="1" smtClean="0"/>
              <a:t>fmt.Println</a:t>
            </a:r>
            <a:r>
              <a:rPr lang="en-US" altLang="zh-CN" dirty="0" smtClean="0"/>
              <a:t>(</a:t>
            </a:r>
            <a:r>
              <a:rPr lang="en-US" altLang="zh-CN" b="1" dirty="0" smtClean="0">
                <a:solidFill>
                  <a:srgbClr val="008000"/>
                </a:solidFill>
                <a:effectLst/>
              </a:rPr>
              <a:t>"</a:t>
            </a:r>
            <a:r>
              <a:rPr lang="en-US" altLang="zh-CN" b="1" dirty="0" err="1" smtClean="0">
                <a:solidFill>
                  <a:srgbClr val="008000"/>
                </a:solidFill>
                <a:effectLst/>
              </a:rPr>
              <a:t>MallardDuck</a:t>
            </a:r>
            <a:r>
              <a:rPr lang="en-US" altLang="zh-CN" b="1" dirty="0" smtClean="0">
                <a:solidFill>
                  <a:srgbClr val="008000"/>
                </a:solidFill>
                <a:effectLst/>
              </a:rPr>
              <a:t> Display"</a:t>
            </a:r>
            <a:r>
              <a:rPr lang="en-US" altLang="zh-CN" dirty="0" smtClean="0"/>
              <a:t>)}</a:t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b="1" dirty="0" smtClean="0">
                <a:solidFill>
                  <a:srgbClr val="000080"/>
                </a:solidFill>
                <a:effectLst/>
              </a:rPr>
              <a:t>type </a:t>
            </a:r>
            <a:r>
              <a:rPr lang="en-US" altLang="zh-CN" dirty="0" err="1" smtClean="0"/>
              <a:t>RedheadDuct</a:t>
            </a:r>
            <a:r>
              <a:rPr lang="en-US" altLang="zh-CN" dirty="0" smtClean="0"/>
              <a:t> </a:t>
            </a: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struct</a:t>
            </a:r>
            <a:r>
              <a:rPr lang="en-US" altLang="zh-CN" dirty="0" smtClean="0"/>
              <a:t>{Duck}</a:t>
            </a:r>
            <a:br>
              <a:rPr lang="en-US" altLang="zh-CN" dirty="0" smtClean="0"/>
            </a:b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en-US" altLang="zh-CN" dirty="0" smtClean="0"/>
              <a:t>(*</a:t>
            </a:r>
            <a:r>
              <a:rPr lang="en-US" altLang="zh-CN" dirty="0" err="1" smtClean="0"/>
              <a:t>RedheadDuct</a:t>
            </a:r>
            <a:r>
              <a:rPr lang="en-US" altLang="zh-CN" dirty="0" smtClean="0"/>
              <a:t>)Display(){</a:t>
            </a:r>
            <a:r>
              <a:rPr lang="en-US" altLang="zh-CN" dirty="0" err="1" smtClean="0"/>
              <a:t>fmt.Println</a:t>
            </a:r>
            <a:r>
              <a:rPr lang="en-US" altLang="zh-CN" dirty="0" smtClean="0"/>
              <a:t>(</a:t>
            </a:r>
            <a:r>
              <a:rPr lang="en-US" altLang="zh-CN" b="1" dirty="0" smtClean="0">
                <a:solidFill>
                  <a:srgbClr val="008000"/>
                </a:solidFill>
                <a:effectLst/>
              </a:rPr>
              <a:t>"</a:t>
            </a:r>
            <a:r>
              <a:rPr lang="en-US" altLang="zh-CN" b="1" dirty="0" err="1" smtClean="0">
                <a:solidFill>
                  <a:srgbClr val="008000"/>
                </a:solidFill>
                <a:effectLst/>
              </a:rPr>
              <a:t>RedheadDuct</a:t>
            </a:r>
            <a:r>
              <a:rPr lang="en-US" altLang="zh-CN" b="1" dirty="0" smtClean="0">
                <a:solidFill>
                  <a:srgbClr val="008000"/>
                </a:solidFill>
                <a:effectLst/>
              </a:rPr>
              <a:t> Display"</a:t>
            </a:r>
            <a:r>
              <a:rPr lang="en-US" altLang="zh-CN" dirty="0" smtClean="0"/>
              <a:t>)}</a:t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b="1" dirty="0" smtClean="0">
                <a:solidFill>
                  <a:srgbClr val="000080"/>
                </a:solidFill>
                <a:effectLst/>
              </a:rPr>
              <a:t>type </a:t>
            </a:r>
            <a:r>
              <a:rPr lang="en-US" altLang="zh-CN" dirty="0" err="1" smtClean="0"/>
              <a:t>DecoyDuck</a:t>
            </a:r>
            <a:r>
              <a:rPr lang="en-US" altLang="zh-CN" dirty="0" smtClean="0"/>
              <a:t> </a:t>
            </a: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struct</a:t>
            </a:r>
            <a:r>
              <a:rPr lang="en-US" altLang="zh-CN" dirty="0" smtClean="0"/>
              <a:t>{Duck}</a:t>
            </a:r>
            <a:br>
              <a:rPr lang="en-US" altLang="zh-CN" dirty="0" smtClean="0"/>
            </a:b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en-US" altLang="zh-CN" dirty="0" smtClean="0"/>
              <a:t>(*</a:t>
            </a:r>
            <a:r>
              <a:rPr lang="en-US" altLang="zh-CN" dirty="0" err="1" smtClean="0"/>
              <a:t>DecoyDuck</a:t>
            </a:r>
            <a:r>
              <a:rPr lang="en-US" altLang="zh-CN" dirty="0" smtClean="0"/>
              <a:t>)Display(){</a:t>
            </a:r>
            <a:r>
              <a:rPr lang="en-US" altLang="zh-CN" dirty="0" err="1" smtClean="0"/>
              <a:t>fmt.Println</a:t>
            </a:r>
            <a:r>
              <a:rPr lang="en-US" altLang="zh-CN" dirty="0" smtClean="0"/>
              <a:t>(</a:t>
            </a:r>
            <a:r>
              <a:rPr lang="en-US" altLang="zh-CN" b="1" dirty="0" smtClean="0">
                <a:solidFill>
                  <a:srgbClr val="008000"/>
                </a:solidFill>
                <a:effectLst/>
              </a:rPr>
              <a:t>"</a:t>
            </a:r>
            <a:r>
              <a:rPr lang="en-US" altLang="zh-CN" b="1" dirty="0" err="1" smtClean="0">
                <a:solidFill>
                  <a:srgbClr val="008000"/>
                </a:solidFill>
                <a:effectLst/>
              </a:rPr>
              <a:t>DecoyDuck</a:t>
            </a:r>
            <a:r>
              <a:rPr lang="en-US" altLang="zh-CN" b="1" dirty="0" smtClean="0">
                <a:solidFill>
                  <a:srgbClr val="008000"/>
                </a:solidFill>
                <a:effectLst/>
              </a:rPr>
              <a:t> Display"</a:t>
            </a:r>
            <a:r>
              <a:rPr lang="en-US" altLang="zh-CN" dirty="0" smtClean="0"/>
              <a:t>)}</a:t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b="1" dirty="0" smtClean="0">
                <a:solidFill>
                  <a:srgbClr val="000080"/>
                </a:solidFill>
                <a:effectLst/>
              </a:rPr>
              <a:t>type </a:t>
            </a:r>
            <a:r>
              <a:rPr lang="en-US" altLang="zh-CN" dirty="0" err="1" smtClean="0"/>
              <a:t>RubberDuck</a:t>
            </a:r>
            <a:r>
              <a:rPr lang="en-US" altLang="zh-CN" dirty="0" smtClean="0"/>
              <a:t> </a:t>
            </a: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struct</a:t>
            </a:r>
            <a:r>
              <a:rPr lang="en-US" altLang="zh-CN" dirty="0" smtClean="0"/>
              <a:t>{Duck}</a:t>
            </a:r>
            <a:br>
              <a:rPr lang="en-US" altLang="zh-CN" dirty="0" smtClean="0"/>
            </a:b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en-US" altLang="zh-CN" dirty="0" smtClean="0"/>
              <a:t>(*</a:t>
            </a:r>
            <a:r>
              <a:rPr lang="en-US" altLang="zh-CN" dirty="0" err="1" smtClean="0"/>
              <a:t>RubberDuck</a:t>
            </a:r>
            <a:r>
              <a:rPr lang="en-US" altLang="zh-CN" dirty="0" smtClean="0"/>
              <a:t>)Display(){</a:t>
            </a:r>
            <a:r>
              <a:rPr lang="en-US" altLang="zh-CN" dirty="0" err="1" smtClean="0"/>
              <a:t>fmt.Println</a:t>
            </a:r>
            <a:r>
              <a:rPr lang="en-US" altLang="zh-CN" dirty="0" smtClean="0"/>
              <a:t>(</a:t>
            </a:r>
            <a:r>
              <a:rPr lang="en-US" altLang="zh-CN" b="1" dirty="0" smtClean="0">
                <a:solidFill>
                  <a:srgbClr val="008000"/>
                </a:solidFill>
                <a:effectLst/>
              </a:rPr>
              <a:t>"</a:t>
            </a:r>
            <a:r>
              <a:rPr lang="en-US" altLang="zh-CN" b="1" dirty="0" err="1" smtClean="0">
                <a:solidFill>
                  <a:srgbClr val="008000"/>
                </a:solidFill>
                <a:effectLst/>
              </a:rPr>
              <a:t>RubberDuck</a:t>
            </a:r>
            <a:r>
              <a:rPr lang="en-US" altLang="zh-CN" b="1" dirty="0" smtClean="0">
                <a:solidFill>
                  <a:srgbClr val="008000"/>
                </a:solidFill>
                <a:effectLst/>
              </a:rPr>
              <a:t> Display"</a:t>
            </a:r>
            <a:r>
              <a:rPr lang="en-US" altLang="zh-CN" dirty="0" smtClean="0"/>
              <a:t>)}</a:t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en-US" altLang="zh-CN" dirty="0" smtClean="0"/>
              <a:t>main() {</a:t>
            </a:r>
            <a:br>
              <a:rPr lang="en-US" altLang="zh-CN" dirty="0" smtClean="0"/>
            </a:br>
            <a:r>
              <a:rPr lang="en-US" altLang="zh-CN" dirty="0" smtClean="0"/>
              <a:t>   m := new(</a:t>
            </a:r>
            <a:r>
              <a:rPr lang="en-US" altLang="zh-CN" dirty="0" err="1" smtClean="0"/>
              <a:t>MallardDuck</a:t>
            </a:r>
            <a:r>
              <a:rPr lang="en-US" altLang="zh-CN" dirty="0" smtClean="0"/>
              <a:t>)</a:t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m.SetQuackBehavior</a:t>
            </a:r>
            <a:r>
              <a:rPr lang="en-US" altLang="zh-CN" dirty="0" smtClean="0"/>
              <a:t>(new(Squeak))</a:t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m.SetFlyBehavior</a:t>
            </a:r>
            <a:r>
              <a:rPr lang="en-US" altLang="zh-CN" dirty="0" smtClean="0"/>
              <a:t>(new(</a:t>
            </a:r>
            <a:r>
              <a:rPr lang="en-US" altLang="zh-CN" dirty="0" err="1" smtClean="0"/>
              <a:t>FlyWithWinds</a:t>
            </a:r>
            <a:r>
              <a:rPr lang="en-US" altLang="zh-CN" dirty="0" smtClean="0"/>
              <a:t>))</a:t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r:=new(</a:t>
            </a:r>
            <a:r>
              <a:rPr lang="en-US" altLang="zh-CN" dirty="0" err="1" smtClean="0"/>
              <a:t>RedheadDuct</a:t>
            </a:r>
            <a:r>
              <a:rPr lang="en-US" altLang="zh-CN" dirty="0" smtClean="0"/>
              <a:t>)</a:t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r.SetFlyBehavior</a:t>
            </a:r>
            <a:r>
              <a:rPr lang="en-US" altLang="zh-CN" dirty="0" smtClean="0"/>
              <a:t>(new(</a:t>
            </a:r>
            <a:r>
              <a:rPr lang="en-US" altLang="zh-CN" dirty="0" err="1" smtClean="0"/>
              <a:t>FlyWithWinds</a:t>
            </a:r>
            <a:r>
              <a:rPr lang="en-US" altLang="zh-CN" dirty="0" smtClean="0"/>
              <a:t>))</a:t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r.SetQuackBehavior</a:t>
            </a:r>
            <a:r>
              <a:rPr lang="en-US" altLang="zh-CN" dirty="0" smtClean="0"/>
              <a:t>(new(Quacks))</a:t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d:=new(</a:t>
            </a:r>
            <a:r>
              <a:rPr lang="en-US" altLang="zh-CN" dirty="0" err="1" smtClean="0"/>
              <a:t>DecoyDuck</a:t>
            </a:r>
            <a:r>
              <a:rPr lang="en-US" altLang="zh-CN" dirty="0" smtClean="0"/>
              <a:t>)</a:t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d.SetFlyBehavior</a:t>
            </a:r>
            <a:r>
              <a:rPr lang="en-US" altLang="zh-CN" dirty="0" smtClean="0"/>
              <a:t>(new(</a:t>
            </a:r>
            <a:r>
              <a:rPr lang="en-US" altLang="zh-CN" dirty="0" err="1" smtClean="0"/>
              <a:t>FlyNoWay</a:t>
            </a:r>
            <a:r>
              <a:rPr lang="en-US" altLang="zh-CN" dirty="0" smtClean="0"/>
              <a:t>))</a:t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d.SetQuackBehavior</a:t>
            </a:r>
            <a:r>
              <a:rPr lang="en-US" altLang="zh-CN" dirty="0" smtClean="0"/>
              <a:t>(new(</a:t>
            </a:r>
            <a:r>
              <a:rPr lang="en-US" altLang="zh-CN" dirty="0" err="1" smtClean="0"/>
              <a:t>MuteQuack</a:t>
            </a:r>
            <a:r>
              <a:rPr lang="en-US" altLang="zh-CN" dirty="0" smtClean="0"/>
              <a:t>))</a:t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rb</a:t>
            </a:r>
            <a:r>
              <a:rPr lang="en-US" altLang="zh-CN" dirty="0" smtClean="0"/>
              <a:t>:=new(</a:t>
            </a:r>
            <a:r>
              <a:rPr lang="en-US" altLang="zh-CN" dirty="0" err="1" smtClean="0"/>
              <a:t>RubberDuck</a:t>
            </a:r>
            <a:r>
              <a:rPr lang="en-US" altLang="zh-CN" dirty="0" smtClean="0"/>
              <a:t>)</a:t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rb.SetFlyBehavior</a:t>
            </a:r>
            <a:r>
              <a:rPr lang="en-US" altLang="zh-CN" dirty="0" smtClean="0"/>
              <a:t>(new(</a:t>
            </a:r>
            <a:r>
              <a:rPr lang="en-US" altLang="zh-CN" dirty="0" err="1" smtClean="0"/>
              <a:t>FlyNoWay</a:t>
            </a:r>
            <a:r>
              <a:rPr lang="en-US" altLang="zh-CN" dirty="0" smtClean="0"/>
              <a:t>))</a:t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rb.SetQuackBehavior</a:t>
            </a:r>
            <a:r>
              <a:rPr lang="en-US" altLang="zh-CN" dirty="0" smtClean="0"/>
              <a:t>(new(Squeak))</a:t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ShowDuck</a:t>
            </a:r>
            <a:r>
              <a:rPr lang="en-US" altLang="zh-CN" dirty="0" smtClean="0"/>
              <a:t>(m)</a:t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ShowDuck</a:t>
            </a:r>
            <a:r>
              <a:rPr lang="en-US" altLang="zh-CN" dirty="0" smtClean="0"/>
              <a:t>(r)</a:t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ShowDuck</a:t>
            </a:r>
            <a:r>
              <a:rPr lang="en-US" altLang="zh-CN" dirty="0" smtClean="0"/>
              <a:t>(d)</a:t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ShowDuck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rb</a:t>
            </a:r>
            <a:r>
              <a:rPr lang="en-US" altLang="zh-CN" dirty="0" smtClean="0"/>
              <a:t>)</a:t>
            </a:r>
            <a:br>
              <a:rPr lang="en-US" altLang="zh-CN" dirty="0" smtClean="0"/>
            </a:br>
            <a:r>
              <a:rPr lang="en-US" altLang="zh-CN" dirty="0" smtClean="0"/>
              <a:t>}</a:t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en-US" altLang="zh-CN" dirty="0" err="1" smtClean="0"/>
              <a:t>ShowDuck</a:t>
            </a:r>
            <a:r>
              <a:rPr lang="en-US" altLang="zh-CN" dirty="0" smtClean="0"/>
              <a:t>(d Ducker){</a:t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d.Display</a:t>
            </a:r>
            <a:r>
              <a:rPr lang="en-US" altLang="zh-CN" dirty="0" smtClean="0"/>
              <a:t>()</a:t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d.Swim</a:t>
            </a:r>
            <a:r>
              <a:rPr lang="en-US" altLang="zh-CN" dirty="0" smtClean="0"/>
              <a:t>()</a:t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d.PerformQuack</a:t>
            </a:r>
            <a:r>
              <a:rPr lang="en-US" altLang="zh-CN" dirty="0" smtClean="0"/>
              <a:t>()</a:t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d.PerformFly</a:t>
            </a:r>
            <a:r>
              <a:rPr lang="en-US" altLang="zh-CN" dirty="0" smtClean="0"/>
              <a:t>()</a:t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fmt.Println</a:t>
            </a:r>
            <a:r>
              <a:rPr lang="en-US" altLang="zh-CN" dirty="0" smtClean="0"/>
              <a:t>()</a:t>
            </a:r>
            <a:br>
              <a:rPr lang="en-US" altLang="zh-CN" dirty="0" smtClean="0"/>
            </a:br>
            <a:r>
              <a:rPr lang="en-US" altLang="zh-CN" dirty="0" smtClean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167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/>
          <a:srcRect b="4874"/>
          <a:stretch/>
        </p:blipFill>
        <p:spPr>
          <a:xfrm>
            <a:off x="2757367" y="3028412"/>
            <a:ext cx="1809255" cy="16328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设计一个模拟鸭子的游戏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7286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 smtClean="0"/>
              <a:t>游戏中会出现各种鸭子，一边游泳戏水，一边嘎嘎叫。</a:t>
            </a:r>
          </a:p>
          <a:p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8084985" y="2527520"/>
            <a:ext cx="4955969" cy="147732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mr-IN" altLang="zh-CN" b="1" dirty="0" err="1" smtClean="0">
                <a:solidFill>
                  <a:srgbClr val="000080"/>
                </a:solidFill>
                <a:effectLst/>
              </a:rPr>
              <a:t>type</a:t>
            </a:r>
            <a:r>
              <a:rPr lang="mr-IN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mr-IN" altLang="zh-CN" dirty="0" err="1" smtClean="0"/>
              <a:t>MallardDuck</a:t>
            </a:r>
            <a:r>
              <a:rPr lang="mr-IN" altLang="zh-CN" dirty="0" smtClean="0"/>
              <a:t> </a:t>
            </a:r>
            <a:r>
              <a:rPr lang="mr-IN" altLang="zh-CN" b="1" dirty="0" err="1" smtClean="0">
                <a:solidFill>
                  <a:srgbClr val="000080"/>
                </a:solidFill>
                <a:effectLst/>
              </a:rPr>
              <a:t>struct</a:t>
            </a:r>
            <a:r>
              <a:rPr lang="mr-IN" altLang="zh-CN" dirty="0" smtClean="0"/>
              <a:t>{</a:t>
            </a:r>
            <a:r>
              <a:rPr lang="en-US" altLang="zh-CN" dirty="0" smtClean="0"/>
              <a:t>Duck</a:t>
            </a:r>
            <a:r>
              <a:rPr lang="mr-IN" altLang="zh-CN" dirty="0" smtClean="0"/>
              <a:t>}</a:t>
            </a:r>
            <a:endParaRPr lang="en-US" altLang="zh-CN" dirty="0" smtClean="0"/>
          </a:p>
          <a:p>
            <a:r>
              <a:rPr lang="mr-IN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mr-IN" altLang="zh-CN" dirty="0" smtClean="0"/>
              <a:t>(*</a:t>
            </a:r>
            <a:r>
              <a:rPr lang="mr-IN" altLang="zh-CN" dirty="0" err="1" smtClean="0"/>
              <a:t>MallardDuck</a:t>
            </a:r>
            <a:r>
              <a:rPr lang="mr-IN" altLang="zh-CN" dirty="0" smtClean="0"/>
              <a:t>)</a:t>
            </a:r>
            <a:r>
              <a:rPr lang="mr-IN" altLang="zh-CN" dirty="0" err="1" smtClean="0"/>
              <a:t>Display</a:t>
            </a:r>
            <a:r>
              <a:rPr lang="mr-IN" altLang="zh-CN" dirty="0" smtClean="0"/>
              <a:t>(){</a:t>
            </a:r>
            <a:endParaRPr lang="en-US" altLang="zh-CN" dirty="0" smtClean="0"/>
          </a:p>
          <a:p>
            <a:r>
              <a:rPr lang="mr-IN" altLang="zh-CN" i="1" dirty="0" smtClean="0">
                <a:solidFill>
                  <a:srgbClr val="808080"/>
                </a:solidFill>
                <a:effectLst/>
              </a:rPr>
              <a:t>/*</a:t>
            </a:r>
            <a:r>
              <a:rPr lang="zh-CN" altLang="mr-IN" i="1" dirty="0" smtClean="0">
                <a:solidFill>
                  <a:srgbClr val="808080"/>
                </a:solidFill>
                <a:effectLst/>
              </a:rPr>
              <a:t>外观为绿头鸭*</a:t>
            </a:r>
            <a:r>
              <a:rPr lang="mr-IN" altLang="zh-CN" i="1" dirty="0" smtClean="0">
                <a:solidFill>
                  <a:srgbClr val="808080"/>
                </a:solidFill>
                <a:effectLst/>
              </a:rPr>
              <a:t>/</a:t>
            </a:r>
            <a:endParaRPr lang="en-US" altLang="zh-CN" i="1" dirty="0" smtClean="0">
              <a:solidFill>
                <a:srgbClr val="808080"/>
              </a:solidFill>
              <a:effectLst/>
            </a:endParaRPr>
          </a:p>
          <a:p>
            <a:r>
              <a:rPr lang="mr-IN" altLang="zh-CN" dirty="0" smtClean="0"/>
              <a:t>}</a:t>
            </a:r>
            <a:br>
              <a:rPr lang="mr-IN" altLang="zh-CN" dirty="0" smtClean="0"/>
            </a:b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8285388" y="4327106"/>
            <a:ext cx="3429809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000080"/>
                </a:solidFill>
                <a:effectLst/>
              </a:rPr>
              <a:t>type </a:t>
            </a:r>
            <a:r>
              <a:rPr lang="en-US" altLang="zh-CN" dirty="0" err="1" smtClean="0"/>
              <a:t>RedheadDuct</a:t>
            </a:r>
            <a:r>
              <a:rPr lang="en-US" altLang="zh-CN" dirty="0" smtClean="0"/>
              <a:t> </a:t>
            </a: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struct</a:t>
            </a:r>
            <a:r>
              <a:rPr lang="en-US" altLang="zh-CN" dirty="0" smtClean="0"/>
              <a:t>{Duck}</a:t>
            </a:r>
          </a:p>
          <a:p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en-US" altLang="zh-CN" dirty="0" smtClean="0"/>
              <a:t>(*</a:t>
            </a:r>
            <a:r>
              <a:rPr lang="en-US" altLang="zh-CN" dirty="0" err="1" smtClean="0"/>
              <a:t>RedheadDuct</a:t>
            </a:r>
            <a:r>
              <a:rPr lang="en-US" altLang="zh-CN" dirty="0" smtClean="0"/>
              <a:t>)Display(){</a:t>
            </a:r>
          </a:p>
          <a:p>
            <a:r>
              <a:rPr lang="en-US" altLang="zh-CN" i="1" dirty="0" smtClean="0">
                <a:solidFill>
                  <a:srgbClr val="808080"/>
                </a:solidFill>
                <a:effectLst/>
              </a:rPr>
              <a:t>/*</a:t>
            </a:r>
            <a:r>
              <a:rPr lang="zh-CN" altLang="en-US" i="1" dirty="0" smtClean="0">
                <a:solidFill>
                  <a:srgbClr val="808080"/>
                </a:solidFill>
                <a:effectLst/>
              </a:rPr>
              <a:t>外观为红头鸭*</a:t>
            </a:r>
            <a:r>
              <a:rPr lang="en-US" altLang="zh-CN" i="1" dirty="0" smtClean="0">
                <a:solidFill>
                  <a:srgbClr val="808080"/>
                </a:solidFill>
                <a:effectLst/>
              </a:rPr>
              <a:t>/</a:t>
            </a:r>
          </a:p>
          <a:p>
            <a:r>
              <a:rPr lang="en-US" altLang="zh-CN" dirty="0" smtClean="0"/>
              <a:t>}</a:t>
            </a:r>
            <a:endParaRPr lang="zh-CN" altLang="en-US" dirty="0"/>
          </a:p>
        </p:txBody>
      </p:sp>
      <p:cxnSp>
        <p:nvCxnSpPr>
          <p:cNvPr id="9" name="直线箭头连接符 8"/>
          <p:cNvCxnSpPr>
            <a:stCxn id="23" idx="1"/>
            <a:endCxn id="20" idx="3"/>
          </p:cNvCxnSpPr>
          <p:nvPr/>
        </p:nvCxnSpPr>
        <p:spPr>
          <a:xfrm flipH="1">
            <a:off x="4566622" y="3045846"/>
            <a:ext cx="1938075" cy="798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>
            <a:stCxn id="24" idx="1"/>
          </p:cNvCxnSpPr>
          <p:nvPr/>
        </p:nvCxnSpPr>
        <p:spPr>
          <a:xfrm flipH="1" flipV="1">
            <a:off x="4566622" y="3827395"/>
            <a:ext cx="1909511" cy="1047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468820" y="29859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chemeClr val="accent1"/>
                </a:solidFill>
              </a:rPr>
              <a:t>继承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343392" y="442308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chemeClr val="accent1"/>
                </a:solidFill>
              </a:rPr>
              <a:t>继承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697" y="2527520"/>
            <a:ext cx="1492084" cy="103665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6133" y="4327106"/>
            <a:ext cx="1679451" cy="1096027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6592901" y="25697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621157" y="2837810"/>
            <a:ext cx="484766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000080"/>
                </a:solidFill>
                <a:effectLst/>
              </a:rPr>
              <a:t>type </a:t>
            </a:r>
            <a:r>
              <a:rPr lang="en-US" altLang="zh-CN" dirty="0" smtClean="0"/>
              <a:t>Ducker 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interface</a:t>
            </a:r>
            <a:r>
              <a:rPr lang="en-US" altLang="zh-CN" dirty="0" smtClean="0"/>
              <a:t>{</a:t>
            </a:r>
            <a:br>
              <a:rPr lang="en-US" altLang="zh-CN" dirty="0" smtClean="0"/>
            </a:br>
            <a:r>
              <a:rPr lang="en-US" altLang="zh-CN" dirty="0" smtClean="0"/>
              <a:t>   Quack()</a:t>
            </a:r>
            <a:br>
              <a:rPr lang="en-US" altLang="zh-CN" dirty="0" smtClean="0"/>
            </a:br>
            <a:r>
              <a:rPr lang="en-US" altLang="zh-CN" dirty="0" smtClean="0"/>
              <a:t>   Swim()</a:t>
            </a:r>
            <a:br>
              <a:rPr lang="en-US" altLang="zh-CN" dirty="0" smtClean="0"/>
            </a:br>
            <a:r>
              <a:rPr lang="en-US" altLang="zh-CN" dirty="0" smtClean="0"/>
              <a:t>   Display()</a:t>
            </a:r>
            <a:br>
              <a:rPr lang="en-US" altLang="zh-CN" dirty="0" smtClean="0"/>
            </a:br>
            <a:r>
              <a:rPr lang="en-US" altLang="zh-CN" dirty="0" smtClean="0"/>
              <a:t>}</a:t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b="1" dirty="0" smtClean="0">
                <a:solidFill>
                  <a:srgbClr val="000080"/>
                </a:solidFill>
                <a:effectLst/>
              </a:rPr>
              <a:t>type </a:t>
            </a:r>
            <a:r>
              <a:rPr lang="en-US" altLang="zh-CN" dirty="0" smtClean="0"/>
              <a:t>Duck </a:t>
            </a: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struct</a:t>
            </a:r>
            <a:r>
              <a:rPr lang="en-US" altLang="zh-CN" dirty="0" smtClean="0"/>
              <a:t>{Ducker}</a:t>
            </a:r>
            <a:br>
              <a:rPr lang="en-US" altLang="zh-CN" dirty="0" smtClean="0"/>
            </a:b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en-US" altLang="zh-CN" dirty="0" smtClean="0"/>
              <a:t>(*Duck)Quack(){</a:t>
            </a:r>
            <a:r>
              <a:rPr lang="en-US" altLang="zh-CN" i="1" dirty="0" smtClean="0">
                <a:solidFill>
                  <a:srgbClr val="808080"/>
                </a:solidFill>
              </a:rPr>
              <a:t>/*Do Quack*/</a:t>
            </a:r>
            <a:r>
              <a:rPr lang="en-US" altLang="zh-CN" dirty="0" smtClean="0"/>
              <a:t>}</a:t>
            </a:r>
            <a:br>
              <a:rPr lang="en-US" altLang="zh-CN" dirty="0" smtClean="0"/>
            </a:b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en-US" altLang="zh-CN" dirty="0" smtClean="0"/>
              <a:t>(*Duck)Swim (){</a:t>
            </a:r>
            <a:r>
              <a:rPr lang="en-US" altLang="zh-CN" i="1" dirty="0" smtClean="0">
                <a:solidFill>
                  <a:srgbClr val="808080"/>
                </a:solidFill>
              </a:rPr>
              <a:t>/*Do Swim*/</a:t>
            </a:r>
            <a:r>
              <a:rPr lang="en-US" altLang="zh-CN" dirty="0" smtClean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075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当鸭子需要飞的时候？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6" y="2275266"/>
            <a:ext cx="3913579" cy="256434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b="4874"/>
          <a:stretch/>
        </p:blipFill>
        <p:spPr>
          <a:xfrm>
            <a:off x="5710672" y="2197527"/>
            <a:ext cx="1809255" cy="163280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626473" y="1562746"/>
            <a:ext cx="4038045" cy="397031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000080"/>
                </a:solidFill>
                <a:effectLst/>
              </a:rPr>
              <a:t>type </a:t>
            </a:r>
            <a:r>
              <a:rPr lang="en-US" altLang="zh-CN" dirty="0" smtClean="0"/>
              <a:t>Ducker 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interface</a:t>
            </a:r>
            <a:r>
              <a:rPr lang="en-US" altLang="zh-CN" dirty="0" smtClean="0"/>
              <a:t>{</a:t>
            </a:r>
            <a:br>
              <a:rPr lang="en-US" altLang="zh-CN" dirty="0" smtClean="0"/>
            </a:br>
            <a:r>
              <a:rPr lang="en-US" altLang="zh-CN" dirty="0" smtClean="0"/>
              <a:t>   Display()</a:t>
            </a:r>
            <a:br>
              <a:rPr lang="en-US" altLang="zh-CN" dirty="0" smtClean="0"/>
            </a:br>
            <a:r>
              <a:rPr lang="en-US" altLang="zh-CN" dirty="0" smtClean="0"/>
              <a:t>   Quack()</a:t>
            </a:r>
            <a:br>
              <a:rPr lang="en-US" altLang="zh-CN" dirty="0" smtClean="0"/>
            </a:br>
            <a:r>
              <a:rPr lang="en-US" altLang="zh-CN" dirty="0" smtClean="0"/>
              <a:t>   Swim()</a:t>
            </a:r>
          </a:p>
          <a:p>
            <a:r>
              <a:rPr lang="zh-CN" altLang="en-US" dirty="0" smtClean="0"/>
              <a:t>   </a:t>
            </a:r>
            <a:r>
              <a:rPr lang="en-US" altLang="zh-CN" dirty="0" smtClean="0">
                <a:solidFill>
                  <a:srgbClr val="FF0000"/>
                </a:solidFill>
              </a:rPr>
              <a:t>Fly()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}</a:t>
            </a:r>
          </a:p>
          <a:p>
            <a:endParaRPr lang="en-US" altLang="zh-CN" b="1" dirty="0" smtClean="0"/>
          </a:p>
          <a:p>
            <a:r>
              <a:rPr lang="en-US" altLang="zh-CN" i="1" dirty="0">
                <a:solidFill>
                  <a:srgbClr val="808080"/>
                </a:solidFill>
              </a:rPr>
              <a:t>//</a:t>
            </a:r>
            <a:r>
              <a:rPr lang="zh-CN" altLang="en-US" i="1" dirty="0">
                <a:solidFill>
                  <a:srgbClr val="808080"/>
                </a:solidFill>
              </a:rPr>
              <a:t>父类</a:t>
            </a:r>
            <a:endParaRPr lang="en-US" altLang="zh-CN" i="1" dirty="0">
              <a:solidFill>
                <a:srgbClr val="808080"/>
              </a:solidFill>
            </a:endParaRPr>
          </a:p>
          <a:p>
            <a:r>
              <a:rPr lang="en-US" altLang="zh-CN" b="1" dirty="0" smtClean="0">
                <a:solidFill>
                  <a:srgbClr val="000080"/>
                </a:solidFill>
                <a:effectLst/>
              </a:rPr>
              <a:t>type </a:t>
            </a:r>
            <a:r>
              <a:rPr lang="en-US" altLang="zh-CN" dirty="0" smtClean="0"/>
              <a:t>Duck </a:t>
            </a: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struct</a:t>
            </a:r>
            <a:r>
              <a:rPr lang="en-US" altLang="zh-CN" dirty="0" smtClean="0"/>
              <a:t>{Ducker}</a:t>
            </a:r>
            <a:br>
              <a:rPr lang="en-US" altLang="zh-CN" dirty="0" smtClean="0"/>
            </a:b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en-US" altLang="zh-CN" dirty="0" smtClean="0"/>
              <a:t>(*Duck)Quack(){</a:t>
            </a:r>
            <a:r>
              <a:rPr lang="en-US" altLang="zh-CN" i="1" dirty="0" smtClean="0">
                <a:solidFill>
                  <a:srgbClr val="808080"/>
                </a:solidFill>
              </a:rPr>
              <a:t>/*Do Quack*/</a:t>
            </a:r>
            <a:r>
              <a:rPr lang="en-US" altLang="zh-CN" dirty="0" smtClean="0"/>
              <a:t>}</a:t>
            </a:r>
            <a:br>
              <a:rPr lang="en-US" altLang="zh-CN" dirty="0" smtClean="0"/>
            </a:b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en-US" altLang="zh-CN" dirty="0" smtClean="0"/>
              <a:t>(*Duck)Swim(){</a:t>
            </a:r>
            <a:r>
              <a:rPr lang="en-US" altLang="zh-CN" i="1" dirty="0" smtClean="0">
                <a:solidFill>
                  <a:srgbClr val="808080"/>
                </a:solidFill>
              </a:rPr>
              <a:t>/*Do Swim*/</a:t>
            </a:r>
            <a:r>
              <a:rPr lang="en-US" altLang="zh-CN" dirty="0" smtClean="0"/>
              <a:t>}</a:t>
            </a:r>
          </a:p>
          <a:p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en-US" altLang="zh-CN" dirty="0" smtClean="0"/>
              <a:t>(*Duck)</a:t>
            </a:r>
            <a:r>
              <a:rPr lang="en-US" altLang="zh-CN" dirty="0" smtClean="0">
                <a:solidFill>
                  <a:srgbClr val="FF0000"/>
                </a:solidFill>
              </a:rPr>
              <a:t>Fly</a:t>
            </a:r>
            <a:r>
              <a:rPr lang="en-US" altLang="zh-CN" dirty="0" smtClean="0"/>
              <a:t>(){</a:t>
            </a:r>
            <a:r>
              <a:rPr lang="en-US" altLang="zh-CN" i="1" dirty="0" smtClean="0">
                <a:solidFill>
                  <a:srgbClr val="808080"/>
                </a:solidFill>
              </a:rPr>
              <a:t>/*Do Fly*/</a:t>
            </a:r>
            <a:r>
              <a:rPr lang="en-US" altLang="zh-CN" dirty="0" smtClean="0"/>
              <a:t>}</a:t>
            </a:r>
          </a:p>
          <a:p>
            <a:endParaRPr lang="en-US" altLang="zh-CN" dirty="0" smtClean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8180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3100" y="2718594"/>
            <a:ext cx="3225800" cy="2565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197" y="2181196"/>
            <a:ext cx="6592125" cy="407063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出现了什么情况？</a:t>
            </a:r>
            <a:endParaRPr kumimoji="1"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8526" y="4381182"/>
            <a:ext cx="914525" cy="84636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236" y="5227544"/>
            <a:ext cx="914525" cy="84636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920" y="3578113"/>
            <a:ext cx="914525" cy="84636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5797" y="4072304"/>
            <a:ext cx="914525" cy="846362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396" y="5130021"/>
            <a:ext cx="914525" cy="84636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822" y="4424475"/>
            <a:ext cx="914525" cy="84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73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解决办法？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195449" y="2725962"/>
            <a:ext cx="69035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altLang="zh-CN" b="1" dirty="0" err="1" smtClean="0">
                <a:solidFill>
                  <a:srgbClr val="000080"/>
                </a:solidFill>
                <a:effectLst/>
              </a:rPr>
              <a:t>type</a:t>
            </a:r>
            <a:r>
              <a:rPr lang="mr-IN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mr-IN" altLang="zh-CN" dirty="0" err="1" smtClean="0"/>
              <a:t>RubberD</a:t>
            </a:r>
            <a:r>
              <a:rPr lang="en-US" altLang="zh-CN" dirty="0"/>
              <a:t>u</a:t>
            </a:r>
            <a:r>
              <a:rPr lang="mr-IN" altLang="zh-CN" dirty="0" err="1" smtClean="0"/>
              <a:t>ck</a:t>
            </a:r>
            <a:r>
              <a:rPr lang="mr-IN" altLang="zh-CN" dirty="0" smtClean="0"/>
              <a:t> </a:t>
            </a:r>
            <a:r>
              <a:rPr lang="mr-IN" altLang="zh-CN" b="1" dirty="0" err="1" smtClean="0">
                <a:solidFill>
                  <a:srgbClr val="000080"/>
                </a:solidFill>
                <a:effectLst/>
              </a:rPr>
              <a:t>struct</a:t>
            </a:r>
            <a:r>
              <a:rPr lang="mr-IN" altLang="zh-CN" dirty="0" smtClean="0"/>
              <a:t>{</a:t>
            </a:r>
            <a:r>
              <a:rPr lang="en-US" altLang="zh-CN" dirty="0" smtClean="0"/>
              <a:t>Duck</a:t>
            </a:r>
            <a:r>
              <a:rPr lang="mr-IN" altLang="zh-CN" dirty="0" smtClean="0"/>
              <a:t>}</a:t>
            </a:r>
            <a:br>
              <a:rPr lang="mr-IN" altLang="zh-CN" dirty="0" smtClean="0"/>
            </a:br>
            <a:r>
              <a:rPr lang="mr-IN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mr-IN" altLang="zh-CN" dirty="0" smtClean="0"/>
              <a:t>(*</a:t>
            </a:r>
            <a:r>
              <a:rPr lang="mr-IN" altLang="zh-CN" dirty="0" err="1" smtClean="0"/>
              <a:t>RubberD</a:t>
            </a:r>
            <a:r>
              <a:rPr lang="en-US" altLang="zh-CN" dirty="0" smtClean="0"/>
              <a:t>u</a:t>
            </a:r>
            <a:r>
              <a:rPr lang="mr-IN" altLang="zh-CN" dirty="0" err="1" smtClean="0"/>
              <a:t>ck</a:t>
            </a:r>
            <a:r>
              <a:rPr lang="mr-IN" altLang="zh-CN" dirty="0" smtClean="0"/>
              <a:t>)</a:t>
            </a:r>
            <a:r>
              <a:rPr lang="mr-IN" altLang="zh-CN" dirty="0" err="1" smtClean="0"/>
              <a:t>Display</a:t>
            </a:r>
            <a:r>
              <a:rPr lang="mr-IN" altLang="zh-CN" dirty="0" smtClean="0"/>
              <a:t>(){</a:t>
            </a:r>
            <a:r>
              <a:rPr lang="mr-IN" altLang="zh-CN" i="1" dirty="0" smtClean="0">
                <a:solidFill>
                  <a:srgbClr val="808080"/>
                </a:solidFill>
                <a:effectLst/>
              </a:rPr>
              <a:t>/*</a:t>
            </a:r>
            <a:r>
              <a:rPr lang="zh-CN" altLang="mr-IN" i="1" dirty="0" smtClean="0">
                <a:solidFill>
                  <a:srgbClr val="808080"/>
                </a:solidFill>
                <a:effectLst/>
              </a:rPr>
              <a:t>外观为</a:t>
            </a:r>
            <a:r>
              <a:rPr lang="zh-CN" altLang="en-US" i="1" dirty="0" smtClean="0">
                <a:solidFill>
                  <a:srgbClr val="808080"/>
                </a:solidFill>
                <a:effectLst/>
              </a:rPr>
              <a:t>橡皮</a:t>
            </a:r>
            <a:r>
              <a:rPr lang="zh-CN" altLang="mr-IN" i="1" dirty="0" smtClean="0">
                <a:solidFill>
                  <a:srgbClr val="808080"/>
                </a:solidFill>
                <a:effectLst/>
              </a:rPr>
              <a:t>鸭*</a:t>
            </a:r>
            <a:r>
              <a:rPr lang="mr-IN" altLang="zh-CN" i="1" dirty="0" smtClean="0">
                <a:solidFill>
                  <a:srgbClr val="808080"/>
                </a:solidFill>
                <a:effectLst/>
              </a:rPr>
              <a:t>/</a:t>
            </a:r>
            <a:r>
              <a:rPr lang="mr-IN" altLang="zh-CN" dirty="0" smtClean="0"/>
              <a:t>}</a:t>
            </a:r>
            <a:br>
              <a:rPr lang="mr-IN" altLang="zh-CN" dirty="0" smtClean="0"/>
            </a:br>
            <a:r>
              <a:rPr lang="mr-IN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mr-IN" altLang="zh-CN" dirty="0" smtClean="0"/>
              <a:t>(*</a:t>
            </a:r>
            <a:r>
              <a:rPr lang="mr-IN" altLang="zh-CN" dirty="0" err="1" smtClean="0"/>
              <a:t>RubberD</a:t>
            </a:r>
            <a:r>
              <a:rPr lang="en-US" altLang="zh-CN" dirty="0" smtClean="0"/>
              <a:t>u</a:t>
            </a:r>
            <a:r>
              <a:rPr lang="mr-IN" altLang="zh-CN" dirty="0" err="1" smtClean="0"/>
              <a:t>ck</a:t>
            </a:r>
            <a:r>
              <a:rPr lang="mr-IN" altLang="zh-CN" dirty="0" smtClean="0"/>
              <a:t>)</a:t>
            </a:r>
            <a:r>
              <a:rPr lang="mr-IN" altLang="zh-CN" dirty="0" err="1" smtClean="0"/>
              <a:t>Fly</a:t>
            </a:r>
            <a:r>
              <a:rPr lang="mr-IN" altLang="zh-CN" dirty="0" smtClean="0"/>
              <a:t>(){</a:t>
            </a:r>
            <a:r>
              <a:rPr lang="mr-IN" altLang="zh-CN" i="1" dirty="0" smtClean="0">
                <a:solidFill>
                  <a:srgbClr val="808080"/>
                </a:solidFill>
                <a:effectLst/>
              </a:rPr>
              <a:t>/*</a:t>
            </a:r>
            <a:r>
              <a:rPr lang="mr-IN" altLang="zh-CN" i="1" dirty="0" err="1" smtClean="0">
                <a:solidFill>
                  <a:srgbClr val="FF0000"/>
                </a:solidFill>
                <a:effectLst/>
              </a:rPr>
              <a:t>Do</a:t>
            </a:r>
            <a:r>
              <a:rPr lang="mr-IN" altLang="zh-CN" i="1" dirty="0" smtClean="0">
                <a:solidFill>
                  <a:srgbClr val="FF0000"/>
                </a:solidFill>
                <a:effectLst/>
              </a:rPr>
              <a:t> </a:t>
            </a:r>
            <a:r>
              <a:rPr lang="mr-IN" altLang="zh-CN" i="1" dirty="0" err="1" smtClean="0">
                <a:solidFill>
                  <a:srgbClr val="FF0000"/>
                </a:solidFill>
                <a:effectLst/>
              </a:rPr>
              <a:t>nothing</a:t>
            </a:r>
            <a:r>
              <a:rPr lang="mr-IN" altLang="zh-CN" i="1" dirty="0" smtClean="0">
                <a:solidFill>
                  <a:srgbClr val="808080"/>
                </a:solidFill>
                <a:effectLst/>
              </a:rPr>
              <a:t>*/</a:t>
            </a:r>
            <a:r>
              <a:rPr lang="mr-IN" altLang="zh-CN" dirty="0" smtClean="0"/>
              <a:t>}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235" y="2262081"/>
            <a:ext cx="2043711" cy="189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9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新加入诱饵鸭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不会飞也不会叫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584" y="2321398"/>
            <a:ext cx="4075216" cy="231608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22318" y="274077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mr-IN" altLang="zh-CN" b="1" dirty="0" err="1" smtClean="0">
                <a:solidFill>
                  <a:srgbClr val="000080"/>
                </a:solidFill>
                <a:effectLst/>
              </a:rPr>
              <a:t>type</a:t>
            </a:r>
            <a:r>
              <a:rPr lang="mr-IN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mr-IN" altLang="zh-CN" dirty="0" err="1" smtClean="0"/>
              <a:t>DecoyDuck</a:t>
            </a:r>
            <a:r>
              <a:rPr lang="mr-IN" altLang="zh-CN" dirty="0" smtClean="0"/>
              <a:t> </a:t>
            </a:r>
            <a:r>
              <a:rPr lang="mr-IN" altLang="zh-CN" b="1" dirty="0" err="1" smtClean="0">
                <a:solidFill>
                  <a:srgbClr val="000080"/>
                </a:solidFill>
                <a:effectLst/>
              </a:rPr>
              <a:t>struct</a:t>
            </a:r>
            <a:r>
              <a:rPr lang="mr-IN" altLang="zh-CN" dirty="0" smtClean="0"/>
              <a:t>{</a:t>
            </a:r>
            <a:r>
              <a:rPr lang="en-US" altLang="zh-CN" dirty="0" smtClean="0"/>
              <a:t>Duck</a:t>
            </a:r>
            <a:r>
              <a:rPr lang="mr-IN" altLang="zh-CN" dirty="0" smtClean="0"/>
              <a:t>}</a:t>
            </a:r>
            <a:br>
              <a:rPr lang="mr-IN" altLang="zh-CN" dirty="0" smtClean="0"/>
            </a:br>
            <a:r>
              <a:rPr lang="mr-IN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mr-IN" altLang="zh-CN" dirty="0" smtClean="0"/>
              <a:t>(*</a:t>
            </a:r>
            <a:r>
              <a:rPr lang="mr-IN" altLang="zh-CN" dirty="0" err="1" smtClean="0"/>
              <a:t>DecoyDuck</a:t>
            </a:r>
            <a:r>
              <a:rPr lang="mr-IN" altLang="zh-CN" dirty="0" smtClean="0"/>
              <a:t>)</a:t>
            </a:r>
            <a:r>
              <a:rPr lang="mr-IN" altLang="zh-CN" dirty="0" err="1" smtClean="0"/>
              <a:t>Display</a:t>
            </a:r>
            <a:r>
              <a:rPr lang="mr-IN" altLang="zh-CN" dirty="0" smtClean="0"/>
              <a:t>() { </a:t>
            </a:r>
            <a:r>
              <a:rPr lang="mr-IN" altLang="zh-CN" i="1" dirty="0" smtClean="0">
                <a:solidFill>
                  <a:srgbClr val="808080"/>
                </a:solidFill>
                <a:effectLst/>
              </a:rPr>
              <a:t>/*</a:t>
            </a:r>
            <a:r>
              <a:rPr lang="zh-CN" altLang="mr-IN" i="1" dirty="0" smtClean="0">
                <a:solidFill>
                  <a:srgbClr val="808080"/>
                </a:solidFill>
                <a:effectLst/>
              </a:rPr>
              <a:t>外观为诱饵鸭*</a:t>
            </a:r>
            <a:r>
              <a:rPr lang="mr-IN" altLang="zh-CN" i="1" dirty="0" smtClean="0">
                <a:solidFill>
                  <a:srgbClr val="808080"/>
                </a:solidFill>
                <a:effectLst/>
              </a:rPr>
              <a:t>/</a:t>
            </a:r>
            <a:r>
              <a:rPr lang="mr-IN" altLang="zh-CN" dirty="0" smtClean="0"/>
              <a:t>}</a:t>
            </a:r>
            <a:br>
              <a:rPr lang="mr-IN" altLang="zh-CN" dirty="0" smtClean="0"/>
            </a:br>
            <a:r>
              <a:rPr lang="mr-IN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mr-IN" altLang="zh-CN" dirty="0" smtClean="0"/>
              <a:t>(*</a:t>
            </a:r>
            <a:r>
              <a:rPr lang="mr-IN" altLang="zh-CN" dirty="0" err="1" smtClean="0"/>
              <a:t>DecoyDuck</a:t>
            </a:r>
            <a:r>
              <a:rPr lang="mr-IN" altLang="zh-CN" dirty="0" smtClean="0"/>
              <a:t>)</a:t>
            </a:r>
            <a:r>
              <a:rPr lang="mr-IN" altLang="zh-CN" dirty="0" err="1" smtClean="0"/>
              <a:t>Quack</a:t>
            </a:r>
            <a:r>
              <a:rPr lang="mr-IN" altLang="zh-CN" dirty="0" smtClean="0"/>
              <a:t>()   {</a:t>
            </a:r>
            <a:r>
              <a:rPr lang="mr-IN" altLang="zh-CN" i="1" dirty="0" smtClean="0">
                <a:solidFill>
                  <a:srgbClr val="808080"/>
                </a:solidFill>
                <a:effectLst/>
              </a:rPr>
              <a:t>/*</a:t>
            </a:r>
            <a:r>
              <a:rPr lang="mr-IN" altLang="zh-CN" i="1" dirty="0" err="1" smtClean="0">
                <a:solidFill>
                  <a:srgbClr val="FF0000"/>
                </a:solidFill>
                <a:effectLst/>
              </a:rPr>
              <a:t>Do</a:t>
            </a:r>
            <a:r>
              <a:rPr lang="mr-IN" altLang="zh-CN" i="1" dirty="0" smtClean="0">
                <a:solidFill>
                  <a:srgbClr val="FF0000"/>
                </a:solidFill>
                <a:effectLst/>
              </a:rPr>
              <a:t> </a:t>
            </a:r>
            <a:r>
              <a:rPr lang="mr-IN" altLang="zh-CN" i="1" dirty="0" err="1" smtClean="0">
                <a:solidFill>
                  <a:srgbClr val="FF0000"/>
                </a:solidFill>
                <a:effectLst/>
              </a:rPr>
              <a:t>nothing</a:t>
            </a:r>
            <a:r>
              <a:rPr lang="mr-IN" altLang="zh-CN" i="1" dirty="0" smtClean="0">
                <a:solidFill>
                  <a:srgbClr val="808080"/>
                </a:solidFill>
                <a:effectLst/>
              </a:rPr>
              <a:t>*/</a:t>
            </a:r>
            <a:r>
              <a:rPr lang="mr-IN" altLang="zh-CN" dirty="0" smtClean="0"/>
              <a:t>}</a:t>
            </a:r>
            <a:br>
              <a:rPr lang="mr-IN" altLang="zh-CN" dirty="0" smtClean="0"/>
            </a:br>
            <a:r>
              <a:rPr lang="mr-IN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mr-IN" altLang="zh-CN" dirty="0" smtClean="0"/>
              <a:t>(*</a:t>
            </a:r>
            <a:r>
              <a:rPr lang="mr-IN" altLang="zh-CN" dirty="0" err="1" smtClean="0"/>
              <a:t>DecoyDuck</a:t>
            </a:r>
            <a:r>
              <a:rPr lang="mr-IN" altLang="zh-CN" dirty="0" smtClean="0"/>
              <a:t>)</a:t>
            </a:r>
            <a:r>
              <a:rPr lang="mr-IN" altLang="zh-CN" dirty="0" err="1" smtClean="0"/>
              <a:t>Fly</a:t>
            </a:r>
            <a:r>
              <a:rPr lang="mr-IN" altLang="zh-CN" dirty="0" smtClean="0"/>
              <a:t>()     { </a:t>
            </a:r>
            <a:r>
              <a:rPr lang="mr-IN" altLang="zh-CN" i="1" dirty="0" smtClean="0">
                <a:solidFill>
                  <a:srgbClr val="808080"/>
                </a:solidFill>
                <a:effectLst/>
              </a:rPr>
              <a:t>/*</a:t>
            </a:r>
            <a:r>
              <a:rPr lang="mr-IN" altLang="zh-CN" i="1" dirty="0" err="1" smtClean="0">
                <a:solidFill>
                  <a:srgbClr val="FF0000"/>
                </a:solidFill>
                <a:effectLst/>
              </a:rPr>
              <a:t>Do</a:t>
            </a:r>
            <a:r>
              <a:rPr lang="mr-IN" altLang="zh-CN" i="1" dirty="0" smtClean="0">
                <a:solidFill>
                  <a:srgbClr val="FF0000"/>
                </a:solidFill>
                <a:effectLst/>
              </a:rPr>
              <a:t> </a:t>
            </a:r>
            <a:r>
              <a:rPr lang="mr-IN" altLang="zh-CN" i="1" dirty="0" err="1" smtClean="0">
                <a:solidFill>
                  <a:srgbClr val="FF0000"/>
                </a:solidFill>
                <a:effectLst/>
              </a:rPr>
              <a:t>nothing</a:t>
            </a:r>
            <a:r>
              <a:rPr lang="mr-IN" altLang="zh-CN" i="1" dirty="0" smtClean="0">
                <a:solidFill>
                  <a:srgbClr val="808080"/>
                </a:solidFill>
                <a:effectLst/>
              </a:rPr>
              <a:t>*/</a:t>
            </a:r>
            <a:r>
              <a:rPr lang="mr-IN" altLang="zh-CN" dirty="0" smtClean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045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利用继承来提供鸭子的行为所产生的缺点？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87698" y="1868488"/>
            <a:ext cx="6366164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kumimoji="1" lang="en-US" altLang="zh-CN" dirty="0" smtClean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dirty="0" smtClean="0"/>
              <a:t>每当有新的鸭子子类出现时，就要被迫检查是否需要覆盖</a:t>
            </a:r>
            <a:r>
              <a:rPr kumimoji="1" lang="en-US" altLang="zh-CN" dirty="0" smtClean="0"/>
              <a:t>Fly 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Quack</a:t>
            </a:r>
            <a:r>
              <a:rPr kumimoji="1" lang="zh-CN" altLang="en-US" dirty="0" smtClean="0"/>
              <a:t>方法。</a:t>
            </a:r>
            <a:endParaRPr kumimoji="1" lang="en-US" altLang="zh-CN" dirty="0" smtClean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dirty="0" smtClean="0"/>
              <a:t>无法在运行时改变鸭子的行为。</a:t>
            </a:r>
            <a:endParaRPr kumimoji="1" lang="en-US" altLang="zh-CN" dirty="0" smtClean="0"/>
          </a:p>
          <a:p>
            <a:pPr marL="514350" indent="-514350">
              <a:buFont typeface="+mj-lt"/>
              <a:buAutoNum type="arabicPeriod"/>
            </a:pP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b="4874"/>
          <a:stretch/>
        </p:blipFill>
        <p:spPr>
          <a:xfrm>
            <a:off x="3022765" y="2220842"/>
            <a:ext cx="1809255" cy="163280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93975" y="1868488"/>
            <a:ext cx="4038045" cy="397031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000080"/>
                </a:solidFill>
                <a:effectLst/>
              </a:rPr>
              <a:t>type </a:t>
            </a:r>
            <a:r>
              <a:rPr lang="en-US" altLang="zh-CN" dirty="0" smtClean="0"/>
              <a:t>Ducker 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interface</a:t>
            </a:r>
            <a:r>
              <a:rPr lang="en-US" altLang="zh-CN" dirty="0" smtClean="0"/>
              <a:t>{</a:t>
            </a:r>
            <a:br>
              <a:rPr lang="en-US" altLang="zh-CN" dirty="0" smtClean="0"/>
            </a:br>
            <a:r>
              <a:rPr lang="en-US" altLang="zh-CN" dirty="0" smtClean="0"/>
              <a:t>   Display()</a:t>
            </a:r>
            <a:br>
              <a:rPr lang="en-US" altLang="zh-CN" dirty="0" smtClean="0"/>
            </a:br>
            <a:r>
              <a:rPr lang="en-US" altLang="zh-CN" dirty="0" smtClean="0"/>
              <a:t>   Quack()</a:t>
            </a:r>
            <a:br>
              <a:rPr lang="en-US" altLang="zh-CN" dirty="0" smtClean="0"/>
            </a:br>
            <a:r>
              <a:rPr lang="en-US" altLang="zh-CN" dirty="0" smtClean="0"/>
              <a:t>   Swim()</a:t>
            </a:r>
          </a:p>
          <a:p>
            <a:r>
              <a:rPr lang="zh-CN" altLang="en-US" dirty="0" smtClean="0"/>
              <a:t>   </a:t>
            </a:r>
            <a:r>
              <a:rPr lang="en-US" altLang="zh-CN" dirty="0"/>
              <a:t>Fly()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}</a:t>
            </a:r>
          </a:p>
          <a:p>
            <a:endParaRPr lang="en-US" altLang="zh-CN" b="1" dirty="0" smtClean="0"/>
          </a:p>
          <a:p>
            <a:r>
              <a:rPr lang="en-US" altLang="zh-CN" i="1" dirty="0">
                <a:solidFill>
                  <a:srgbClr val="808080"/>
                </a:solidFill>
              </a:rPr>
              <a:t>//</a:t>
            </a:r>
            <a:r>
              <a:rPr lang="zh-CN" altLang="en-US" i="1" dirty="0">
                <a:solidFill>
                  <a:srgbClr val="808080"/>
                </a:solidFill>
              </a:rPr>
              <a:t>父类</a:t>
            </a:r>
            <a:endParaRPr lang="en-US" altLang="zh-CN" i="1" dirty="0">
              <a:solidFill>
                <a:srgbClr val="808080"/>
              </a:solidFill>
            </a:endParaRPr>
          </a:p>
          <a:p>
            <a:r>
              <a:rPr lang="en-US" altLang="zh-CN" b="1" dirty="0" smtClean="0">
                <a:solidFill>
                  <a:srgbClr val="000080"/>
                </a:solidFill>
                <a:effectLst/>
              </a:rPr>
              <a:t>type </a:t>
            </a:r>
            <a:r>
              <a:rPr lang="en-US" altLang="zh-CN" dirty="0" smtClean="0"/>
              <a:t>Duck </a:t>
            </a: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struct</a:t>
            </a:r>
            <a:r>
              <a:rPr lang="en-US" altLang="zh-CN" dirty="0" smtClean="0"/>
              <a:t>{Ducker}</a:t>
            </a:r>
            <a:br>
              <a:rPr lang="en-US" altLang="zh-CN" dirty="0" smtClean="0"/>
            </a:b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en-US" altLang="zh-CN" dirty="0" smtClean="0"/>
              <a:t>(*Duck)Quack(){</a:t>
            </a:r>
            <a:r>
              <a:rPr lang="en-US" altLang="zh-CN" i="1" dirty="0" smtClean="0">
                <a:solidFill>
                  <a:srgbClr val="808080"/>
                </a:solidFill>
              </a:rPr>
              <a:t>/*Do Quack*/</a:t>
            </a:r>
            <a:r>
              <a:rPr lang="en-US" altLang="zh-CN" dirty="0" smtClean="0"/>
              <a:t>}</a:t>
            </a:r>
            <a:br>
              <a:rPr lang="en-US" altLang="zh-CN" dirty="0" smtClean="0"/>
            </a:br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en-US" altLang="zh-CN" dirty="0" smtClean="0"/>
              <a:t>(*Duck)Swim(){</a:t>
            </a:r>
            <a:r>
              <a:rPr lang="en-US" altLang="zh-CN" i="1" dirty="0" smtClean="0">
                <a:solidFill>
                  <a:srgbClr val="808080"/>
                </a:solidFill>
              </a:rPr>
              <a:t>/*Do Swim*/</a:t>
            </a:r>
            <a:r>
              <a:rPr lang="en-US" altLang="zh-CN" dirty="0" smtClean="0"/>
              <a:t>}</a:t>
            </a:r>
          </a:p>
          <a:p>
            <a:r>
              <a:rPr lang="en-US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en-US" altLang="zh-CN" dirty="0" smtClean="0"/>
              <a:t>(*</a:t>
            </a:r>
            <a:r>
              <a:rPr lang="en-US" altLang="zh-CN" dirty="0"/>
              <a:t>Duck)Fly(</a:t>
            </a:r>
            <a:r>
              <a:rPr lang="en-US" altLang="zh-CN" dirty="0" smtClean="0"/>
              <a:t>){</a:t>
            </a:r>
            <a:r>
              <a:rPr lang="en-US" altLang="zh-CN" i="1" dirty="0" smtClean="0">
                <a:solidFill>
                  <a:srgbClr val="808080"/>
                </a:solidFill>
              </a:rPr>
              <a:t>/*Do Fly*/</a:t>
            </a:r>
            <a:r>
              <a:rPr lang="en-US" altLang="zh-CN" dirty="0" smtClean="0"/>
              <a:t>}</a:t>
            </a:r>
          </a:p>
          <a:p>
            <a:endParaRPr lang="en-US" altLang="zh-CN" dirty="0" smtClean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6458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改进办法？</a:t>
            </a:r>
            <a:endParaRPr kumimoji="1" lang="zh-CN" altLang="en-US" dirty="0"/>
          </a:p>
        </p:txBody>
      </p:sp>
      <p:grpSp>
        <p:nvGrpSpPr>
          <p:cNvPr id="16" name="组 15"/>
          <p:cNvGrpSpPr/>
          <p:nvPr/>
        </p:nvGrpSpPr>
        <p:grpSpPr>
          <a:xfrm>
            <a:off x="1004963" y="1606384"/>
            <a:ext cx="3450698" cy="1808332"/>
            <a:chOff x="996635" y="1787212"/>
            <a:chExt cx="3046937" cy="1808332"/>
          </a:xfrm>
        </p:grpSpPr>
        <p:sp>
          <p:nvSpPr>
            <p:cNvPr id="4" name="矩形 3"/>
            <p:cNvSpPr/>
            <p:nvPr/>
          </p:nvSpPr>
          <p:spPr>
            <a:xfrm>
              <a:off x="996635" y="1841218"/>
              <a:ext cx="3046937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 smtClean="0">
                  <a:solidFill>
                    <a:srgbClr val="000080"/>
                  </a:solidFill>
                  <a:effectLst/>
                </a:rPr>
                <a:t>type </a:t>
              </a:r>
              <a:r>
                <a:rPr lang="en-US" altLang="zh-CN" dirty="0" smtClean="0"/>
                <a:t>Duck </a:t>
              </a:r>
              <a:r>
                <a:rPr lang="en-US" altLang="zh-CN" b="1" dirty="0" err="1" smtClean="0">
                  <a:solidFill>
                    <a:srgbClr val="000080"/>
                  </a:solidFill>
                  <a:effectLst/>
                </a:rPr>
                <a:t>struct</a:t>
              </a:r>
              <a:r>
                <a:rPr lang="en-US" altLang="zh-CN" dirty="0" smtClean="0"/>
                <a:t>{</a:t>
              </a:r>
              <a:br>
                <a:rPr lang="en-US" altLang="zh-CN" dirty="0" smtClean="0"/>
              </a:br>
              <a:r>
                <a:rPr lang="en-US" altLang="zh-CN" dirty="0" smtClean="0"/>
                <a:t>   Ducker</a:t>
              </a:r>
              <a:br>
                <a:rPr lang="en-US" altLang="zh-CN" dirty="0" smtClean="0"/>
              </a:br>
              <a:r>
                <a:rPr lang="en-US" altLang="zh-CN" dirty="0" smtClean="0"/>
                <a:t>}</a:t>
              </a:r>
            </a:p>
            <a:p>
              <a:r>
                <a:rPr lang="en-US" altLang="zh-CN" b="1" dirty="0" err="1" smtClean="0">
                  <a:solidFill>
                    <a:srgbClr val="000080"/>
                  </a:solidFill>
                  <a:effectLst/>
                </a:rPr>
                <a:t>func</a:t>
              </a:r>
              <a:r>
                <a:rPr lang="en-US" altLang="zh-CN" b="1" dirty="0" smtClean="0">
                  <a:solidFill>
                    <a:srgbClr val="000080"/>
                  </a:solidFill>
                  <a:effectLst/>
                </a:rPr>
                <a:t> </a:t>
              </a:r>
              <a:r>
                <a:rPr lang="en-US" altLang="zh-CN" dirty="0" smtClean="0"/>
                <a:t>(*Duck)Swim (){</a:t>
              </a:r>
            </a:p>
            <a:p>
              <a:r>
                <a:rPr lang="en-US" altLang="zh-CN" i="1" dirty="0" smtClean="0">
                  <a:solidFill>
                    <a:srgbClr val="808080"/>
                  </a:solidFill>
                </a:rPr>
                <a:t>/*Do Swim*/</a:t>
              </a:r>
              <a:r>
                <a:rPr lang="en-US" altLang="zh-CN" dirty="0" smtClean="0"/>
                <a:t>}</a:t>
              </a:r>
              <a:endParaRPr lang="zh-CN" altLang="en-US" dirty="0" smtClean="0"/>
            </a:p>
            <a:p>
              <a:endParaRPr lang="zh-CN" altLang="en-US" dirty="0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/>
            <a:srcRect b="4874"/>
            <a:stretch/>
          </p:blipFill>
          <p:spPr>
            <a:xfrm>
              <a:off x="2688094" y="1787212"/>
              <a:ext cx="929120" cy="838507"/>
            </a:xfrm>
            <a:prstGeom prst="rect">
              <a:avLst/>
            </a:prstGeom>
          </p:spPr>
        </p:pic>
      </p:grpSp>
      <p:grpSp>
        <p:nvGrpSpPr>
          <p:cNvPr id="15" name="组 14"/>
          <p:cNvGrpSpPr/>
          <p:nvPr/>
        </p:nvGrpSpPr>
        <p:grpSpPr>
          <a:xfrm>
            <a:off x="1004963" y="3564613"/>
            <a:ext cx="2515004" cy="1282160"/>
            <a:chOff x="3867400" y="1855059"/>
            <a:chExt cx="2515004" cy="1282160"/>
          </a:xfrm>
        </p:grpSpPr>
        <p:sp>
          <p:nvSpPr>
            <p:cNvPr id="5" name="矩形 4"/>
            <p:cNvSpPr/>
            <p:nvPr/>
          </p:nvSpPr>
          <p:spPr>
            <a:xfrm>
              <a:off x="3867400" y="1855059"/>
              <a:ext cx="248590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 smtClean="0">
                  <a:solidFill>
                    <a:srgbClr val="000080"/>
                  </a:solidFill>
                  <a:effectLst/>
                </a:rPr>
                <a:t>type </a:t>
              </a:r>
              <a:r>
                <a:rPr lang="en-US" altLang="zh-CN" dirty="0" smtClean="0"/>
                <a:t>Flyable </a:t>
              </a:r>
              <a:r>
                <a:rPr lang="en-US" altLang="zh-CN" b="1" dirty="0" smtClean="0">
                  <a:solidFill>
                    <a:srgbClr val="000080"/>
                  </a:solidFill>
                  <a:effectLst/>
                </a:rPr>
                <a:t>interface</a:t>
              </a:r>
              <a:r>
                <a:rPr lang="en-US" altLang="zh-CN" dirty="0" smtClean="0"/>
                <a:t>{</a:t>
              </a:r>
              <a:br>
                <a:rPr lang="en-US" altLang="zh-CN" dirty="0" smtClean="0"/>
              </a:br>
              <a:r>
                <a:rPr lang="en-US" altLang="zh-CN" dirty="0" smtClean="0"/>
                <a:t>   Fly()</a:t>
              </a:r>
              <a:br>
                <a:rPr lang="en-US" altLang="zh-CN" dirty="0" smtClean="0"/>
              </a:br>
              <a:r>
                <a:rPr lang="en-US" altLang="zh-CN" dirty="0" smtClean="0"/>
                <a:t>}</a:t>
              </a:r>
              <a:br>
                <a:rPr lang="en-US" altLang="zh-CN" dirty="0" smtClean="0"/>
              </a:br>
              <a:endParaRPr lang="zh-CN" altLang="en-US" dirty="0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62479" y="2216881"/>
              <a:ext cx="1319925" cy="920338"/>
            </a:xfrm>
            <a:prstGeom prst="rect">
              <a:avLst/>
            </a:prstGeom>
          </p:spPr>
        </p:pic>
      </p:grpSp>
      <p:grpSp>
        <p:nvGrpSpPr>
          <p:cNvPr id="20" name="组 19"/>
          <p:cNvGrpSpPr/>
          <p:nvPr/>
        </p:nvGrpSpPr>
        <p:grpSpPr>
          <a:xfrm>
            <a:off x="1004963" y="5233537"/>
            <a:ext cx="2826328" cy="1477946"/>
            <a:chOff x="7243949" y="1855059"/>
            <a:chExt cx="2826328" cy="1477946"/>
          </a:xfrm>
        </p:grpSpPr>
        <p:sp>
          <p:nvSpPr>
            <p:cNvPr id="6" name="矩形 5"/>
            <p:cNvSpPr/>
            <p:nvPr/>
          </p:nvSpPr>
          <p:spPr>
            <a:xfrm>
              <a:off x="7243949" y="1855059"/>
              <a:ext cx="282632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b="1" dirty="0" smtClean="0">
                  <a:solidFill>
                    <a:srgbClr val="000080"/>
                  </a:solidFill>
                  <a:effectLst/>
                </a:rPr>
                <a:t>type </a:t>
              </a:r>
              <a:r>
                <a:rPr lang="en-US" altLang="zh-CN" dirty="0" err="1" smtClean="0"/>
                <a:t>Quackable</a:t>
              </a:r>
              <a:r>
                <a:rPr lang="en-US" altLang="zh-CN" dirty="0" smtClean="0"/>
                <a:t> </a:t>
              </a:r>
              <a:r>
                <a:rPr lang="en-US" altLang="zh-CN" b="1" dirty="0" smtClean="0">
                  <a:solidFill>
                    <a:srgbClr val="000080"/>
                  </a:solidFill>
                  <a:effectLst/>
                </a:rPr>
                <a:t>interface</a:t>
              </a:r>
              <a:r>
                <a:rPr lang="en-US" altLang="zh-CN" dirty="0" smtClean="0"/>
                <a:t>{</a:t>
              </a:r>
              <a:br>
                <a:rPr lang="en-US" altLang="zh-CN" dirty="0" smtClean="0"/>
              </a:br>
              <a:r>
                <a:rPr lang="en-US" altLang="zh-CN" dirty="0" smtClean="0"/>
                <a:t>   Quack()</a:t>
              </a:r>
              <a:br>
                <a:rPr lang="en-US" altLang="zh-CN" dirty="0" smtClean="0"/>
              </a:br>
              <a:r>
                <a:rPr lang="en-US" altLang="zh-CN" dirty="0" smtClean="0"/>
                <a:t>}</a:t>
              </a:r>
              <a:endParaRPr lang="zh-CN" altLang="en-US" dirty="0"/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71225" y="2223773"/>
              <a:ext cx="888346" cy="1109232"/>
            </a:xfrm>
            <a:prstGeom prst="rect">
              <a:avLst/>
            </a:prstGeom>
          </p:spPr>
        </p:pic>
      </p:grpSp>
      <p:sp>
        <p:nvSpPr>
          <p:cNvPr id="11" name="矩形 10"/>
          <p:cNvSpPr/>
          <p:nvPr/>
        </p:nvSpPr>
        <p:spPr>
          <a:xfrm>
            <a:off x="6895801" y="1497048"/>
            <a:ext cx="49285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altLang="zh-CN" b="1" dirty="0" err="1" smtClean="0">
                <a:solidFill>
                  <a:srgbClr val="000080"/>
                </a:solidFill>
                <a:effectLst/>
              </a:rPr>
              <a:t>type</a:t>
            </a:r>
            <a:r>
              <a:rPr lang="mr-IN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mr-IN" altLang="zh-CN" dirty="0" err="1" smtClean="0"/>
              <a:t>MallardDuck</a:t>
            </a:r>
            <a:r>
              <a:rPr lang="mr-IN" altLang="zh-CN" dirty="0" smtClean="0"/>
              <a:t> </a:t>
            </a:r>
            <a:r>
              <a:rPr lang="mr-IN" altLang="zh-CN" b="1" dirty="0" err="1" smtClean="0">
                <a:solidFill>
                  <a:srgbClr val="000080"/>
                </a:solidFill>
                <a:effectLst/>
              </a:rPr>
              <a:t>struct</a:t>
            </a:r>
            <a:r>
              <a:rPr lang="mr-IN" altLang="zh-CN" dirty="0" smtClean="0"/>
              <a:t>{</a:t>
            </a:r>
            <a:r>
              <a:rPr lang="en-US" altLang="zh-CN" dirty="0" smtClean="0"/>
              <a:t>Duck</a:t>
            </a:r>
            <a:r>
              <a:rPr lang="mr-IN" altLang="zh-CN" dirty="0" smtClean="0"/>
              <a:t>}</a:t>
            </a:r>
            <a:br>
              <a:rPr lang="mr-IN" altLang="zh-CN" dirty="0" smtClean="0"/>
            </a:br>
            <a:r>
              <a:rPr lang="mr-IN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mr-IN" altLang="zh-CN" dirty="0" smtClean="0"/>
              <a:t>(*</a:t>
            </a:r>
            <a:r>
              <a:rPr lang="mr-IN" altLang="zh-CN" dirty="0" err="1" smtClean="0"/>
              <a:t>MallardDuck</a:t>
            </a:r>
            <a:r>
              <a:rPr lang="mr-IN" altLang="zh-CN" dirty="0" smtClean="0"/>
              <a:t>)</a:t>
            </a:r>
            <a:r>
              <a:rPr lang="mr-IN" altLang="zh-CN" dirty="0" err="1" smtClean="0"/>
              <a:t>Display</a:t>
            </a:r>
            <a:r>
              <a:rPr lang="mr-IN" altLang="zh-CN" dirty="0" smtClean="0"/>
              <a:t>(){</a:t>
            </a:r>
            <a:r>
              <a:rPr lang="mr-IN" altLang="zh-CN" i="1" dirty="0" smtClean="0">
                <a:solidFill>
                  <a:srgbClr val="808080"/>
                </a:solidFill>
                <a:effectLst/>
              </a:rPr>
              <a:t>/*</a:t>
            </a:r>
            <a:r>
              <a:rPr lang="zh-CN" altLang="mr-IN" i="1" dirty="0" smtClean="0">
                <a:solidFill>
                  <a:srgbClr val="808080"/>
                </a:solidFill>
                <a:effectLst/>
              </a:rPr>
              <a:t>外观为绿头鸭*</a:t>
            </a:r>
            <a:r>
              <a:rPr lang="mr-IN" altLang="zh-CN" i="1" dirty="0" smtClean="0">
                <a:solidFill>
                  <a:srgbClr val="808080"/>
                </a:solidFill>
                <a:effectLst/>
              </a:rPr>
              <a:t>/</a:t>
            </a:r>
            <a:r>
              <a:rPr lang="mr-IN" altLang="zh-CN" dirty="0" smtClean="0"/>
              <a:t>}</a:t>
            </a:r>
            <a:br>
              <a:rPr lang="mr-IN" altLang="zh-CN" dirty="0" smtClean="0"/>
            </a:br>
            <a:r>
              <a:rPr lang="mr-IN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mr-IN" altLang="zh-CN" dirty="0" smtClean="0"/>
              <a:t>(*</a:t>
            </a:r>
            <a:r>
              <a:rPr lang="mr-IN" altLang="zh-CN" dirty="0" err="1" smtClean="0"/>
              <a:t>MallardDuck</a:t>
            </a:r>
            <a:r>
              <a:rPr lang="mr-IN" altLang="zh-CN" dirty="0" smtClean="0"/>
              <a:t>)</a:t>
            </a:r>
            <a:r>
              <a:rPr lang="mr-IN" altLang="zh-CN" dirty="0" err="1" smtClean="0"/>
              <a:t>Quack</a:t>
            </a:r>
            <a:r>
              <a:rPr lang="en-US" altLang="zh-CN" dirty="0" smtClean="0"/>
              <a:t>(){</a:t>
            </a:r>
            <a:r>
              <a:rPr lang="en-US" altLang="zh-CN" i="1" dirty="0" smtClean="0">
                <a:solidFill>
                  <a:srgbClr val="808080"/>
                </a:solidFill>
              </a:rPr>
              <a:t>/*Do Quack*/</a:t>
            </a:r>
            <a:r>
              <a:rPr lang="en-US" altLang="zh-CN" dirty="0" smtClean="0"/>
              <a:t>}</a:t>
            </a:r>
            <a:r>
              <a:rPr lang="mr-IN" altLang="zh-CN" dirty="0" smtClean="0"/>
              <a:t/>
            </a:r>
            <a:br>
              <a:rPr lang="mr-IN" altLang="zh-CN" dirty="0" smtClean="0"/>
            </a:br>
            <a:r>
              <a:rPr lang="mr-IN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mr-IN" altLang="zh-CN" dirty="0" smtClean="0"/>
              <a:t>(*</a:t>
            </a:r>
            <a:r>
              <a:rPr lang="mr-IN" altLang="zh-CN" dirty="0" err="1" smtClean="0"/>
              <a:t>MallardDuck</a:t>
            </a:r>
            <a:r>
              <a:rPr lang="mr-IN" altLang="zh-CN" dirty="0" smtClean="0"/>
              <a:t>)</a:t>
            </a:r>
            <a:r>
              <a:rPr lang="mr-IN" altLang="zh-CN" dirty="0" err="1" smtClean="0"/>
              <a:t>Fly</a:t>
            </a:r>
            <a:r>
              <a:rPr lang="en-US" altLang="zh-CN" dirty="0" smtClean="0"/>
              <a:t> (){</a:t>
            </a:r>
            <a:r>
              <a:rPr lang="en-US" altLang="zh-CN" i="1" dirty="0" smtClean="0">
                <a:solidFill>
                  <a:srgbClr val="808080"/>
                </a:solidFill>
              </a:rPr>
              <a:t>/*Do Fly*/</a:t>
            </a:r>
            <a:r>
              <a:rPr lang="en-US" altLang="zh-CN" dirty="0" smtClean="0"/>
              <a:t>}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6895801" y="2945212"/>
            <a:ext cx="50917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altLang="zh-CN" b="1" dirty="0" err="1" smtClean="0">
                <a:solidFill>
                  <a:srgbClr val="000080"/>
                </a:solidFill>
                <a:effectLst/>
              </a:rPr>
              <a:t>type</a:t>
            </a:r>
            <a:r>
              <a:rPr lang="mr-IN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mr-IN" altLang="zh-CN" dirty="0" err="1" smtClean="0"/>
              <a:t>RedheadDuct</a:t>
            </a:r>
            <a:r>
              <a:rPr lang="mr-IN" altLang="zh-CN" dirty="0" smtClean="0"/>
              <a:t> </a:t>
            </a:r>
            <a:r>
              <a:rPr lang="mr-IN" altLang="zh-CN" b="1" dirty="0" err="1" smtClean="0">
                <a:solidFill>
                  <a:srgbClr val="000080"/>
                </a:solidFill>
                <a:effectLst/>
              </a:rPr>
              <a:t>struct</a:t>
            </a:r>
            <a:r>
              <a:rPr lang="mr-IN" altLang="zh-CN" dirty="0" smtClean="0"/>
              <a:t>{</a:t>
            </a:r>
            <a:r>
              <a:rPr lang="en-US" altLang="zh-CN" dirty="0" smtClean="0"/>
              <a:t>Duck</a:t>
            </a:r>
            <a:r>
              <a:rPr lang="mr-IN" altLang="zh-CN" dirty="0" smtClean="0"/>
              <a:t>}</a:t>
            </a:r>
            <a:br>
              <a:rPr lang="mr-IN" altLang="zh-CN" dirty="0" smtClean="0"/>
            </a:br>
            <a:r>
              <a:rPr lang="mr-IN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mr-IN" altLang="zh-CN" dirty="0" smtClean="0"/>
              <a:t>(*</a:t>
            </a:r>
            <a:r>
              <a:rPr lang="mr-IN" altLang="zh-CN" dirty="0" err="1" smtClean="0"/>
              <a:t>RedheadDuct</a:t>
            </a:r>
            <a:r>
              <a:rPr lang="mr-IN" altLang="zh-CN" dirty="0" smtClean="0"/>
              <a:t>)</a:t>
            </a:r>
            <a:r>
              <a:rPr lang="mr-IN" altLang="zh-CN" dirty="0" err="1" smtClean="0"/>
              <a:t>Display</a:t>
            </a:r>
            <a:r>
              <a:rPr lang="mr-IN" altLang="zh-CN" dirty="0" smtClean="0"/>
              <a:t>(){</a:t>
            </a:r>
            <a:r>
              <a:rPr lang="mr-IN" altLang="zh-CN" i="1" dirty="0" smtClean="0">
                <a:solidFill>
                  <a:srgbClr val="808080"/>
                </a:solidFill>
                <a:effectLst/>
              </a:rPr>
              <a:t>/*</a:t>
            </a:r>
            <a:r>
              <a:rPr lang="zh-CN" altLang="mr-IN" i="1" dirty="0" smtClean="0">
                <a:solidFill>
                  <a:srgbClr val="808080"/>
                </a:solidFill>
                <a:effectLst/>
              </a:rPr>
              <a:t>外观为红头鸭*</a:t>
            </a:r>
            <a:r>
              <a:rPr lang="mr-IN" altLang="zh-CN" i="1" dirty="0" smtClean="0">
                <a:solidFill>
                  <a:srgbClr val="808080"/>
                </a:solidFill>
                <a:effectLst/>
              </a:rPr>
              <a:t>/</a:t>
            </a:r>
            <a:r>
              <a:rPr lang="mr-IN" altLang="zh-CN" dirty="0" smtClean="0"/>
              <a:t>}</a:t>
            </a:r>
            <a:br>
              <a:rPr lang="mr-IN" altLang="zh-CN" dirty="0" smtClean="0"/>
            </a:br>
            <a:r>
              <a:rPr lang="mr-IN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mr-IN" altLang="zh-CN" dirty="0" smtClean="0"/>
              <a:t>(*</a:t>
            </a:r>
            <a:r>
              <a:rPr lang="mr-IN" altLang="zh-CN" dirty="0" err="1" smtClean="0"/>
              <a:t>RedheadDuct</a:t>
            </a:r>
            <a:r>
              <a:rPr lang="mr-IN" altLang="zh-CN" dirty="0" smtClean="0"/>
              <a:t>)</a:t>
            </a:r>
            <a:r>
              <a:rPr lang="mr-IN" altLang="zh-CN" dirty="0" err="1" smtClean="0"/>
              <a:t>Quack</a:t>
            </a:r>
            <a:r>
              <a:rPr lang="en-US" altLang="zh-CN" dirty="0" smtClean="0"/>
              <a:t>(){</a:t>
            </a:r>
            <a:r>
              <a:rPr lang="en-US" altLang="zh-CN" i="1" dirty="0" smtClean="0">
                <a:solidFill>
                  <a:srgbClr val="808080"/>
                </a:solidFill>
              </a:rPr>
              <a:t>/*Do Quack*/</a:t>
            </a:r>
            <a:r>
              <a:rPr lang="en-US" altLang="zh-CN" dirty="0" smtClean="0"/>
              <a:t>}</a:t>
            </a:r>
            <a:r>
              <a:rPr lang="mr-IN" altLang="zh-CN" dirty="0" smtClean="0"/>
              <a:t/>
            </a:r>
            <a:br>
              <a:rPr lang="mr-IN" altLang="zh-CN" dirty="0" smtClean="0"/>
            </a:br>
            <a:r>
              <a:rPr lang="mr-IN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mr-IN" altLang="zh-CN" dirty="0" smtClean="0"/>
              <a:t>(*</a:t>
            </a:r>
            <a:r>
              <a:rPr lang="mr-IN" altLang="zh-CN" dirty="0" err="1" smtClean="0"/>
              <a:t>RedheadDuct</a:t>
            </a:r>
            <a:r>
              <a:rPr lang="mr-IN" altLang="zh-CN" dirty="0" smtClean="0"/>
              <a:t>)</a:t>
            </a:r>
            <a:r>
              <a:rPr lang="mr-IN" altLang="zh-CN" dirty="0" err="1" smtClean="0"/>
              <a:t>Fly</a:t>
            </a:r>
            <a:r>
              <a:rPr lang="en-US" altLang="zh-CN" dirty="0" smtClean="0"/>
              <a:t> (){</a:t>
            </a:r>
            <a:r>
              <a:rPr lang="en-US" altLang="zh-CN" i="1" dirty="0" smtClean="0">
                <a:solidFill>
                  <a:srgbClr val="808080"/>
                </a:solidFill>
              </a:rPr>
              <a:t>/*Do Fly*/</a:t>
            </a:r>
            <a:r>
              <a:rPr lang="en-US" altLang="zh-CN" dirty="0" smtClean="0"/>
              <a:t>}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6895801" y="5287543"/>
            <a:ext cx="49285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altLang="zh-CN" b="1" dirty="0" err="1" smtClean="0">
                <a:solidFill>
                  <a:srgbClr val="000080"/>
                </a:solidFill>
                <a:effectLst/>
              </a:rPr>
              <a:t>type</a:t>
            </a:r>
            <a:r>
              <a:rPr lang="mr-IN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mr-IN" altLang="zh-CN" dirty="0" err="1" smtClean="0"/>
              <a:t>RubberDuck</a:t>
            </a:r>
            <a:r>
              <a:rPr lang="mr-IN" altLang="zh-CN" dirty="0" smtClean="0"/>
              <a:t> </a:t>
            </a:r>
            <a:r>
              <a:rPr lang="mr-IN" altLang="zh-CN" b="1" dirty="0" err="1" smtClean="0">
                <a:solidFill>
                  <a:srgbClr val="000080"/>
                </a:solidFill>
                <a:effectLst/>
              </a:rPr>
              <a:t>struct</a:t>
            </a:r>
            <a:r>
              <a:rPr lang="mr-IN" altLang="zh-CN" dirty="0" smtClean="0"/>
              <a:t>{</a:t>
            </a:r>
            <a:r>
              <a:rPr lang="en-US" altLang="zh-CN" dirty="0" smtClean="0"/>
              <a:t>Duck</a:t>
            </a:r>
            <a:r>
              <a:rPr lang="mr-IN" altLang="zh-CN" dirty="0" smtClean="0"/>
              <a:t>}</a:t>
            </a:r>
            <a:br>
              <a:rPr lang="mr-IN" altLang="zh-CN" dirty="0" smtClean="0"/>
            </a:br>
            <a:r>
              <a:rPr lang="mr-IN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mr-IN" altLang="zh-CN" dirty="0" smtClean="0"/>
              <a:t>(*</a:t>
            </a:r>
            <a:r>
              <a:rPr lang="mr-IN" altLang="zh-CN" dirty="0" err="1" smtClean="0"/>
              <a:t>RubberDuck</a:t>
            </a:r>
            <a:r>
              <a:rPr lang="mr-IN" altLang="zh-CN" dirty="0" smtClean="0"/>
              <a:t>)</a:t>
            </a:r>
            <a:r>
              <a:rPr lang="mr-IN" altLang="zh-CN" dirty="0" err="1" smtClean="0"/>
              <a:t>Display</a:t>
            </a:r>
            <a:r>
              <a:rPr lang="mr-IN" altLang="zh-CN" dirty="0" smtClean="0"/>
              <a:t>(){</a:t>
            </a:r>
            <a:r>
              <a:rPr lang="mr-IN" altLang="zh-CN" i="1" dirty="0" smtClean="0">
                <a:solidFill>
                  <a:srgbClr val="808080"/>
                </a:solidFill>
                <a:effectLst/>
              </a:rPr>
              <a:t>/*</a:t>
            </a:r>
            <a:r>
              <a:rPr lang="zh-CN" altLang="mr-IN" i="1" dirty="0" smtClean="0">
                <a:solidFill>
                  <a:srgbClr val="808080"/>
                </a:solidFill>
                <a:effectLst/>
              </a:rPr>
              <a:t>外观为橡皮鸭*</a:t>
            </a:r>
            <a:r>
              <a:rPr lang="mr-IN" altLang="zh-CN" i="1" dirty="0" smtClean="0">
                <a:solidFill>
                  <a:srgbClr val="808080"/>
                </a:solidFill>
                <a:effectLst/>
              </a:rPr>
              <a:t>/</a:t>
            </a:r>
            <a:r>
              <a:rPr lang="mr-IN" altLang="zh-CN" dirty="0" smtClean="0"/>
              <a:t>}</a:t>
            </a:r>
            <a:br>
              <a:rPr lang="mr-IN" altLang="zh-CN" dirty="0" smtClean="0"/>
            </a:br>
            <a:r>
              <a:rPr lang="mr-IN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mr-IN" altLang="zh-CN" dirty="0" smtClean="0"/>
              <a:t>(*</a:t>
            </a:r>
            <a:r>
              <a:rPr lang="mr-IN" altLang="zh-CN" dirty="0" err="1" smtClean="0"/>
              <a:t>RubberDuck</a:t>
            </a:r>
            <a:r>
              <a:rPr lang="mr-IN" altLang="zh-CN" dirty="0" smtClean="0"/>
              <a:t>)</a:t>
            </a:r>
            <a:r>
              <a:rPr lang="mr-IN" altLang="zh-CN" dirty="0" err="1" smtClean="0"/>
              <a:t>Quack</a:t>
            </a:r>
            <a:r>
              <a:rPr lang="en-US" altLang="zh-CN" dirty="0" smtClean="0"/>
              <a:t>(){</a:t>
            </a:r>
            <a:r>
              <a:rPr lang="en-US" altLang="zh-CN" i="1" dirty="0" smtClean="0">
                <a:solidFill>
                  <a:srgbClr val="808080"/>
                </a:solidFill>
              </a:rPr>
              <a:t>/*Do Quack*/</a:t>
            </a:r>
            <a:r>
              <a:rPr lang="en-US" altLang="zh-CN" dirty="0" smtClean="0"/>
              <a:t>}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6895801" y="4393376"/>
            <a:ext cx="50917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altLang="zh-CN" b="1" dirty="0" err="1" smtClean="0">
                <a:solidFill>
                  <a:srgbClr val="000080"/>
                </a:solidFill>
                <a:effectLst/>
              </a:rPr>
              <a:t>type</a:t>
            </a:r>
            <a:r>
              <a:rPr lang="mr-IN" altLang="zh-CN" b="1" dirty="0" smtClean="0">
                <a:solidFill>
                  <a:srgbClr val="000080"/>
                </a:solidFill>
                <a:effectLst/>
              </a:rPr>
              <a:t> </a:t>
            </a:r>
            <a:r>
              <a:rPr lang="mr-IN" altLang="zh-CN" dirty="0" err="1" smtClean="0"/>
              <a:t>DecoyDuck</a:t>
            </a:r>
            <a:r>
              <a:rPr lang="mr-IN" altLang="zh-CN" dirty="0" smtClean="0"/>
              <a:t> </a:t>
            </a:r>
            <a:r>
              <a:rPr lang="mr-IN" altLang="zh-CN" b="1" dirty="0" err="1" smtClean="0">
                <a:solidFill>
                  <a:srgbClr val="000080"/>
                </a:solidFill>
                <a:effectLst/>
              </a:rPr>
              <a:t>struct</a:t>
            </a:r>
            <a:r>
              <a:rPr lang="mr-IN" altLang="zh-CN" dirty="0" smtClean="0"/>
              <a:t>{</a:t>
            </a:r>
            <a:r>
              <a:rPr lang="en-US" altLang="zh-CN" dirty="0" smtClean="0"/>
              <a:t>Duck</a:t>
            </a:r>
            <a:r>
              <a:rPr lang="mr-IN" altLang="zh-CN" dirty="0" smtClean="0"/>
              <a:t>}</a:t>
            </a:r>
            <a:br>
              <a:rPr lang="mr-IN" altLang="zh-CN" dirty="0" smtClean="0"/>
            </a:br>
            <a:r>
              <a:rPr lang="mr-IN" altLang="zh-CN" b="1" dirty="0" err="1" smtClean="0">
                <a:solidFill>
                  <a:srgbClr val="000080"/>
                </a:solidFill>
                <a:effectLst/>
              </a:rPr>
              <a:t>func</a:t>
            </a:r>
            <a:r>
              <a:rPr lang="mr-IN" altLang="zh-CN" dirty="0" smtClean="0"/>
              <a:t>(*</a:t>
            </a:r>
            <a:r>
              <a:rPr lang="mr-IN" altLang="zh-CN" dirty="0" err="1" smtClean="0"/>
              <a:t>DecoyDuck</a:t>
            </a:r>
            <a:r>
              <a:rPr lang="mr-IN" altLang="zh-CN" dirty="0" smtClean="0"/>
              <a:t>)</a:t>
            </a:r>
            <a:r>
              <a:rPr lang="mr-IN" altLang="zh-CN" dirty="0" err="1" smtClean="0"/>
              <a:t>Display</a:t>
            </a:r>
            <a:r>
              <a:rPr lang="mr-IN" altLang="zh-CN" dirty="0" smtClean="0"/>
              <a:t>() {</a:t>
            </a:r>
            <a:r>
              <a:rPr lang="mr-IN" altLang="zh-CN" i="1" dirty="0" smtClean="0">
                <a:solidFill>
                  <a:srgbClr val="808080"/>
                </a:solidFill>
                <a:effectLst/>
              </a:rPr>
              <a:t>/*</a:t>
            </a:r>
            <a:r>
              <a:rPr lang="zh-CN" altLang="mr-IN" i="1" dirty="0" smtClean="0">
                <a:solidFill>
                  <a:srgbClr val="808080"/>
                </a:solidFill>
                <a:effectLst/>
              </a:rPr>
              <a:t>外观为诱饵鸭*</a:t>
            </a:r>
            <a:r>
              <a:rPr lang="mr-IN" altLang="zh-CN" i="1" dirty="0" smtClean="0">
                <a:solidFill>
                  <a:srgbClr val="808080"/>
                </a:solidFill>
                <a:effectLst/>
              </a:rPr>
              <a:t>/</a:t>
            </a:r>
            <a:r>
              <a:rPr lang="mr-IN" altLang="zh-CN" dirty="0" smtClean="0"/>
              <a:t>}</a:t>
            </a:r>
            <a:endParaRPr lang="zh-CN" altLang="en-US" dirty="0"/>
          </a:p>
        </p:txBody>
      </p:sp>
      <p:cxnSp>
        <p:nvCxnSpPr>
          <p:cNvPr id="23" name="直线箭头连接符 22"/>
          <p:cNvCxnSpPr>
            <a:stCxn id="11" idx="1"/>
            <a:endCxn id="5" idx="3"/>
          </p:cNvCxnSpPr>
          <p:nvPr/>
        </p:nvCxnSpPr>
        <p:spPr>
          <a:xfrm flipH="1">
            <a:off x="3490865" y="2097213"/>
            <a:ext cx="3404936" cy="2067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>
            <a:stCxn id="11" idx="1"/>
            <a:endCxn id="7" idx="3"/>
          </p:cNvCxnSpPr>
          <p:nvPr/>
        </p:nvCxnSpPr>
        <p:spPr>
          <a:xfrm flipH="1" flipV="1">
            <a:off x="3972805" y="2025638"/>
            <a:ext cx="2922996" cy="7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>
            <a:stCxn id="11" idx="1"/>
            <a:endCxn id="6" idx="3"/>
          </p:cNvCxnSpPr>
          <p:nvPr/>
        </p:nvCxnSpPr>
        <p:spPr>
          <a:xfrm flipH="1">
            <a:off x="3831291" y="2097213"/>
            <a:ext cx="3064510" cy="3597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>
            <a:stCxn id="12" idx="1"/>
            <a:endCxn id="7" idx="3"/>
          </p:cNvCxnSpPr>
          <p:nvPr/>
        </p:nvCxnSpPr>
        <p:spPr>
          <a:xfrm flipH="1" flipV="1">
            <a:off x="3972805" y="2025638"/>
            <a:ext cx="2922996" cy="15197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12" idx="1"/>
            <a:endCxn id="5" idx="3"/>
          </p:cNvCxnSpPr>
          <p:nvPr/>
        </p:nvCxnSpPr>
        <p:spPr>
          <a:xfrm flipH="1">
            <a:off x="3490865" y="3545377"/>
            <a:ext cx="3404936" cy="6194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/>
          <p:cNvCxnSpPr>
            <a:stCxn id="12" idx="1"/>
            <a:endCxn id="6" idx="3"/>
          </p:cNvCxnSpPr>
          <p:nvPr/>
        </p:nvCxnSpPr>
        <p:spPr>
          <a:xfrm flipH="1">
            <a:off x="3831291" y="3545377"/>
            <a:ext cx="3064510" cy="21498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/>
          <p:cNvCxnSpPr>
            <a:stCxn id="14" idx="1"/>
            <a:endCxn id="7" idx="3"/>
          </p:cNvCxnSpPr>
          <p:nvPr/>
        </p:nvCxnSpPr>
        <p:spPr>
          <a:xfrm flipH="1" flipV="1">
            <a:off x="3972805" y="2025638"/>
            <a:ext cx="2922996" cy="269090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>
            <a:stCxn id="13" idx="1"/>
            <a:endCxn id="7" idx="3"/>
          </p:cNvCxnSpPr>
          <p:nvPr/>
        </p:nvCxnSpPr>
        <p:spPr>
          <a:xfrm flipH="1" flipV="1">
            <a:off x="3972805" y="2025638"/>
            <a:ext cx="2922996" cy="372357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/>
          <p:cNvCxnSpPr>
            <a:stCxn id="13" idx="1"/>
            <a:endCxn id="6" idx="3"/>
          </p:cNvCxnSpPr>
          <p:nvPr/>
        </p:nvCxnSpPr>
        <p:spPr>
          <a:xfrm flipH="1" flipV="1">
            <a:off x="3831291" y="5695202"/>
            <a:ext cx="3064510" cy="54006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/>
          <p:cNvSpPr txBox="1"/>
          <p:nvPr/>
        </p:nvSpPr>
        <p:spPr>
          <a:xfrm>
            <a:off x="4219940" y="212339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继承</a:t>
            </a:r>
            <a:endParaRPr kumimoji="1" lang="zh-CN" altLang="en-US" dirty="0"/>
          </a:p>
        </p:txBody>
      </p:sp>
      <p:sp>
        <p:nvSpPr>
          <p:cNvPr id="75" name="文本框 74"/>
          <p:cNvSpPr txBox="1"/>
          <p:nvPr/>
        </p:nvSpPr>
        <p:spPr>
          <a:xfrm>
            <a:off x="3896774" y="366466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实现</a:t>
            </a:r>
            <a:endParaRPr kumimoji="1" lang="zh-CN" altLang="en-US" dirty="0"/>
          </a:p>
        </p:txBody>
      </p:sp>
      <p:sp>
        <p:nvSpPr>
          <p:cNvPr id="76" name="文本框 75"/>
          <p:cNvSpPr txBox="1"/>
          <p:nvPr/>
        </p:nvSpPr>
        <p:spPr>
          <a:xfrm>
            <a:off x="4171717" y="494737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实现</a:t>
            </a:r>
            <a:endParaRPr kumimoji="1" lang="zh-CN" altLang="en-US"/>
          </a:p>
        </p:txBody>
      </p:sp>
      <p:grpSp>
        <p:nvGrpSpPr>
          <p:cNvPr id="79" name="组 78"/>
          <p:cNvGrpSpPr/>
          <p:nvPr/>
        </p:nvGrpSpPr>
        <p:grpSpPr>
          <a:xfrm>
            <a:off x="8491646" y="490359"/>
            <a:ext cx="1900052" cy="736270"/>
            <a:chOff x="8491646" y="490359"/>
            <a:chExt cx="1900052" cy="736270"/>
          </a:xfrm>
        </p:grpSpPr>
        <p:sp>
          <p:nvSpPr>
            <p:cNvPr id="77" name="云形标注 76"/>
            <p:cNvSpPr/>
            <p:nvPr/>
          </p:nvSpPr>
          <p:spPr>
            <a:xfrm>
              <a:off x="8491646" y="490359"/>
              <a:ext cx="1900052" cy="736270"/>
            </a:xfrm>
            <a:prstGeom prst="cloud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8806053" y="67382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 smtClean="0"/>
                <a:t>利用接口</a:t>
              </a:r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087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74" grpId="0"/>
      <p:bldP spid="75" grpId="0"/>
      <p:bldP spid="76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1087</TotalTime>
  <Words>871</Words>
  <Application>Microsoft Macintosh PowerPoint</Application>
  <PresentationFormat>宽屏</PresentationFormat>
  <Paragraphs>149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Arial</vt:lpstr>
      <vt:lpstr>DengXian</vt:lpstr>
      <vt:lpstr>DengXian Light</vt:lpstr>
      <vt:lpstr>Mangal</vt:lpstr>
      <vt:lpstr>Office 主题</vt:lpstr>
      <vt:lpstr>设计模式研讨（一） 设计模式入门-策略模式（Strategy Pattern）</vt:lpstr>
      <vt:lpstr>设计一个模拟鸭子的游戏</vt:lpstr>
      <vt:lpstr>设计一个模拟鸭子的游戏</vt:lpstr>
      <vt:lpstr>当鸭子需要飞的时候？</vt:lpstr>
      <vt:lpstr>出现了什么情况？</vt:lpstr>
      <vt:lpstr>解决办法？</vt:lpstr>
      <vt:lpstr>新加入诱饵鸭</vt:lpstr>
      <vt:lpstr>利用继承来提供鸭子的行为所产生的缺点？</vt:lpstr>
      <vt:lpstr>改进办法？</vt:lpstr>
      <vt:lpstr>思考</vt:lpstr>
      <vt:lpstr>设计原则一：分开变化和不会变化的部分</vt:lpstr>
      <vt:lpstr>设计原则二：针对接口编程，而不是针对实现编程</vt:lpstr>
      <vt:lpstr>设计原则二：针对接口编程，而不是针对实现编程</vt:lpstr>
      <vt:lpstr>设计原则二：针对接口编程，而不是针对实现编程</vt:lpstr>
      <vt:lpstr>设计原则三：多用组合，少用继承</vt:lpstr>
      <vt:lpstr>最终的解决方案（之一）</vt:lpstr>
      <vt:lpstr>思考</vt:lpstr>
      <vt:lpstr>解锁第一个设计模式——策略模式</vt:lpstr>
      <vt:lpstr>总结</vt:lpstr>
      <vt:lpstr>附录一</vt:lpstr>
      <vt:lpstr>附录二</vt:lpstr>
      <vt:lpstr>附录三</vt:lpstr>
      <vt:lpstr>附录四 完整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设计模式研讨（一）</dc:title>
  <dc:creator>Microsoft Office 用户</dc:creator>
  <cp:lastModifiedBy>Microsoft Office 用户</cp:lastModifiedBy>
  <cp:revision>130</cp:revision>
  <dcterms:created xsi:type="dcterms:W3CDTF">2019-03-24T02:17:25Z</dcterms:created>
  <dcterms:modified xsi:type="dcterms:W3CDTF">2019-03-31T01:53:31Z</dcterms:modified>
</cp:coreProperties>
</file>